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FE3810-C665-4A14-AE2B-2EF957F4843E}" v="14" dt="2023-09-18T20:58:55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9" d="100"/>
          <a:sy n="109" d="100"/>
        </p:scale>
        <p:origin x="6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merovic, Jasmin" userId="07f7f601-2f76-452e-bf16-6d15cddcead1" providerId="ADAL" clId="{57FE3810-C665-4A14-AE2B-2EF957F4843E}"/>
    <pc:docChg chg="undo custSel addSld delSld modSld">
      <pc:chgData name="Omerovic, Jasmin" userId="07f7f601-2f76-452e-bf16-6d15cddcead1" providerId="ADAL" clId="{57FE3810-C665-4A14-AE2B-2EF957F4843E}" dt="2023-09-18T21:25:07.080" v="261" actId="47"/>
      <pc:docMkLst>
        <pc:docMk/>
      </pc:docMkLst>
      <pc:sldChg chg="modSp del mod">
        <pc:chgData name="Omerovic, Jasmin" userId="07f7f601-2f76-452e-bf16-6d15cddcead1" providerId="ADAL" clId="{57FE3810-C665-4A14-AE2B-2EF957F4843E}" dt="2023-09-18T21:10:36.249" v="244" actId="47"/>
        <pc:sldMkLst>
          <pc:docMk/>
          <pc:sldMk cId="1459592698" sldId="256"/>
        </pc:sldMkLst>
        <pc:spChg chg="mod">
          <ac:chgData name="Omerovic, Jasmin" userId="07f7f601-2f76-452e-bf16-6d15cddcead1" providerId="ADAL" clId="{57FE3810-C665-4A14-AE2B-2EF957F4843E}" dt="2023-09-18T17:05:25.844" v="40" actId="14100"/>
          <ac:spMkLst>
            <pc:docMk/>
            <pc:sldMk cId="1459592698" sldId="256"/>
            <ac:spMk id="2" creationId="{8C090117-6F77-096F-D7F0-CCC3C548E0C6}"/>
          </ac:spMkLst>
        </pc:spChg>
        <pc:spChg chg="mod">
          <ac:chgData name="Omerovic, Jasmin" userId="07f7f601-2f76-452e-bf16-6d15cddcead1" providerId="ADAL" clId="{57FE3810-C665-4A14-AE2B-2EF957F4843E}" dt="2023-09-18T14:24:52.064" v="2"/>
          <ac:spMkLst>
            <pc:docMk/>
            <pc:sldMk cId="1459592698" sldId="256"/>
            <ac:spMk id="3" creationId="{685D65DB-3F08-46BD-75C7-FD16EA734655}"/>
          </ac:spMkLst>
        </pc:spChg>
        <pc:spChg chg="mod">
          <ac:chgData name="Omerovic, Jasmin" userId="07f7f601-2f76-452e-bf16-6d15cddcead1" providerId="ADAL" clId="{57FE3810-C665-4A14-AE2B-2EF957F4843E}" dt="2023-09-18T17:05:31.411" v="41" actId="1076"/>
          <ac:spMkLst>
            <pc:docMk/>
            <pc:sldMk cId="1459592698" sldId="256"/>
            <ac:spMk id="4" creationId="{F2C7B337-AADD-DE5B-6C11-B2981EA461D6}"/>
          </ac:spMkLst>
        </pc:spChg>
      </pc:sldChg>
      <pc:sldChg chg="modSp new mod">
        <pc:chgData name="Omerovic, Jasmin" userId="07f7f601-2f76-452e-bf16-6d15cddcead1" providerId="ADAL" clId="{57FE3810-C665-4A14-AE2B-2EF957F4843E}" dt="2023-09-18T14:27:04.476" v="25" actId="207"/>
        <pc:sldMkLst>
          <pc:docMk/>
          <pc:sldMk cId="732548246" sldId="257"/>
        </pc:sldMkLst>
        <pc:spChg chg="mod">
          <ac:chgData name="Omerovic, Jasmin" userId="07f7f601-2f76-452e-bf16-6d15cddcead1" providerId="ADAL" clId="{57FE3810-C665-4A14-AE2B-2EF957F4843E}" dt="2023-09-18T14:26:23.434" v="21"/>
          <ac:spMkLst>
            <pc:docMk/>
            <pc:sldMk cId="732548246" sldId="257"/>
            <ac:spMk id="2" creationId="{0230A1B1-FEB0-5F82-3AB9-B62E882364CA}"/>
          </ac:spMkLst>
        </pc:spChg>
        <pc:spChg chg="mod">
          <ac:chgData name="Omerovic, Jasmin" userId="07f7f601-2f76-452e-bf16-6d15cddcead1" providerId="ADAL" clId="{57FE3810-C665-4A14-AE2B-2EF957F4843E}" dt="2023-09-18T14:27:04.476" v="25" actId="207"/>
          <ac:spMkLst>
            <pc:docMk/>
            <pc:sldMk cId="732548246" sldId="257"/>
            <ac:spMk id="3" creationId="{0C45AD17-4521-5A77-58B1-B5A5D0280012}"/>
          </ac:spMkLst>
        </pc:spChg>
      </pc:sldChg>
      <pc:sldChg chg="modSp new mod">
        <pc:chgData name="Omerovic, Jasmin" userId="07f7f601-2f76-452e-bf16-6d15cddcead1" providerId="ADAL" clId="{57FE3810-C665-4A14-AE2B-2EF957F4843E}" dt="2023-09-18T17:04:58.538" v="37" actId="113"/>
        <pc:sldMkLst>
          <pc:docMk/>
          <pc:sldMk cId="4226212189" sldId="258"/>
        </pc:sldMkLst>
        <pc:spChg chg="mod">
          <ac:chgData name="Omerovic, Jasmin" userId="07f7f601-2f76-452e-bf16-6d15cddcead1" providerId="ADAL" clId="{57FE3810-C665-4A14-AE2B-2EF957F4843E}" dt="2023-09-18T14:29:31.303" v="33"/>
          <ac:spMkLst>
            <pc:docMk/>
            <pc:sldMk cId="4226212189" sldId="258"/>
            <ac:spMk id="2" creationId="{493F7CBE-0C4A-B9C0-24CB-9C78C2CC679F}"/>
          </ac:spMkLst>
        </pc:spChg>
        <pc:spChg chg="mod">
          <ac:chgData name="Omerovic, Jasmin" userId="07f7f601-2f76-452e-bf16-6d15cddcead1" providerId="ADAL" clId="{57FE3810-C665-4A14-AE2B-2EF957F4843E}" dt="2023-09-18T17:04:58.538" v="37" actId="113"/>
          <ac:spMkLst>
            <pc:docMk/>
            <pc:sldMk cId="4226212189" sldId="258"/>
            <ac:spMk id="3" creationId="{0F29F10F-3363-2236-BCB9-19EA10786B75}"/>
          </ac:spMkLst>
        </pc:spChg>
        <pc:spChg chg="mod">
          <ac:chgData name="Omerovic, Jasmin" userId="07f7f601-2f76-452e-bf16-6d15cddcead1" providerId="ADAL" clId="{57FE3810-C665-4A14-AE2B-2EF957F4843E}" dt="2023-09-18T17:04:51.789" v="36"/>
          <ac:spMkLst>
            <pc:docMk/>
            <pc:sldMk cId="4226212189" sldId="258"/>
            <ac:spMk id="4" creationId="{03480997-83D5-2F11-BC76-449B5D867EBA}"/>
          </ac:spMkLst>
        </pc:spChg>
      </pc:sldChg>
      <pc:sldChg chg="new del">
        <pc:chgData name="Omerovic, Jasmin" userId="07f7f601-2f76-452e-bf16-6d15cddcead1" providerId="ADAL" clId="{57FE3810-C665-4A14-AE2B-2EF957F4843E}" dt="2023-09-18T17:05:15.556" v="39" actId="47"/>
        <pc:sldMkLst>
          <pc:docMk/>
          <pc:sldMk cId="1387564051" sldId="259"/>
        </pc:sldMkLst>
      </pc:sldChg>
      <pc:sldChg chg="modSp new mod">
        <pc:chgData name="Omerovic, Jasmin" userId="07f7f601-2f76-452e-bf16-6d15cddcead1" providerId="ADAL" clId="{57FE3810-C665-4A14-AE2B-2EF957F4843E}" dt="2023-09-18T21:12:10.484" v="249" actId="14100"/>
        <pc:sldMkLst>
          <pc:docMk/>
          <pc:sldMk cId="4077589795" sldId="259"/>
        </pc:sldMkLst>
        <pc:spChg chg="mod">
          <ac:chgData name="Omerovic, Jasmin" userId="07f7f601-2f76-452e-bf16-6d15cddcead1" providerId="ADAL" clId="{57FE3810-C665-4A14-AE2B-2EF957F4843E}" dt="2023-09-18T17:05:56.874" v="43"/>
          <ac:spMkLst>
            <pc:docMk/>
            <pc:sldMk cId="4077589795" sldId="259"/>
            <ac:spMk id="2" creationId="{8224502B-EDFD-3368-2708-D9728873F075}"/>
          </ac:spMkLst>
        </pc:spChg>
        <pc:spChg chg="mod">
          <ac:chgData name="Omerovic, Jasmin" userId="07f7f601-2f76-452e-bf16-6d15cddcead1" providerId="ADAL" clId="{57FE3810-C665-4A14-AE2B-2EF957F4843E}" dt="2023-09-18T21:12:10.484" v="249" actId="14100"/>
          <ac:spMkLst>
            <pc:docMk/>
            <pc:sldMk cId="4077589795" sldId="259"/>
            <ac:spMk id="3" creationId="{15DB784B-012A-6B02-86C7-E7AEC546F4F9}"/>
          </ac:spMkLst>
        </pc:spChg>
      </pc:sldChg>
      <pc:sldChg chg="addSp modSp new mod">
        <pc:chgData name="Omerovic, Jasmin" userId="07f7f601-2f76-452e-bf16-6d15cddcead1" providerId="ADAL" clId="{57FE3810-C665-4A14-AE2B-2EF957F4843E}" dt="2023-09-18T17:20:48.920" v="98" actId="403"/>
        <pc:sldMkLst>
          <pc:docMk/>
          <pc:sldMk cId="2612058912" sldId="260"/>
        </pc:sldMkLst>
        <pc:spChg chg="mod">
          <ac:chgData name="Omerovic, Jasmin" userId="07f7f601-2f76-452e-bf16-6d15cddcead1" providerId="ADAL" clId="{57FE3810-C665-4A14-AE2B-2EF957F4843E}" dt="2023-09-18T17:06:45.337" v="48"/>
          <ac:spMkLst>
            <pc:docMk/>
            <pc:sldMk cId="2612058912" sldId="260"/>
            <ac:spMk id="2" creationId="{4BB0A545-E714-5A78-9296-E92FCB3B4EC0}"/>
          </ac:spMkLst>
        </pc:spChg>
        <pc:spChg chg="mod">
          <ac:chgData name="Omerovic, Jasmin" userId="07f7f601-2f76-452e-bf16-6d15cddcead1" providerId="ADAL" clId="{57FE3810-C665-4A14-AE2B-2EF957F4843E}" dt="2023-09-18T17:20:48.920" v="98" actId="403"/>
          <ac:spMkLst>
            <pc:docMk/>
            <pc:sldMk cId="2612058912" sldId="260"/>
            <ac:spMk id="3" creationId="{BC732F1B-48D1-ADE7-2B97-CDCD3E529B9F}"/>
          </ac:spMkLst>
        </pc:spChg>
        <pc:spChg chg="add mod">
          <ac:chgData name="Omerovic, Jasmin" userId="07f7f601-2f76-452e-bf16-6d15cddcead1" providerId="ADAL" clId="{57FE3810-C665-4A14-AE2B-2EF957F4843E}" dt="2023-09-18T17:07:26.198" v="54" actId="1076"/>
          <ac:spMkLst>
            <pc:docMk/>
            <pc:sldMk cId="2612058912" sldId="260"/>
            <ac:spMk id="5" creationId="{6EF4F01A-199B-DB9F-7F45-D1F2FD013FE3}"/>
          </ac:spMkLst>
        </pc:spChg>
        <pc:spChg chg="add mod">
          <ac:chgData name="Omerovic, Jasmin" userId="07f7f601-2f76-452e-bf16-6d15cddcead1" providerId="ADAL" clId="{57FE3810-C665-4A14-AE2B-2EF957F4843E}" dt="2023-09-18T17:07:38.058" v="56" actId="1076"/>
          <ac:spMkLst>
            <pc:docMk/>
            <pc:sldMk cId="2612058912" sldId="260"/>
            <ac:spMk id="6" creationId="{E90360D3-A735-8AF0-64AD-F4715120EECF}"/>
          </ac:spMkLst>
        </pc:spChg>
        <pc:spChg chg="add mod">
          <ac:chgData name="Omerovic, Jasmin" userId="07f7f601-2f76-452e-bf16-6d15cddcead1" providerId="ADAL" clId="{57FE3810-C665-4A14-AE2B-2EF957F4843E}" dt="2023-09-18T17:07:59.950" v="59" actId="1076"/>
          <ac:spMkLst>
            <pc:docMk/>
            <pc:sldMk cId="2612058912" sldId="260"/>
            <ac:spMk id="8" creationId="{48CCB0C4-3104-9AE2-CE81-A374507C20BB}"/>
          </ac:spMkLst>
        </pc:spChg>
        <pc:spChg chg="add mod">
          <ac:chgData name="Omerovic, Jasmin" userId="07f7f601-2f76-452e-bf16-6d15cddcead1" providerId="ADAL" clId="{57FE3810-C665-4A14-AE2B-2EF957F4843E}" dt="2023-09-18T17:08:25.762" v="64" actId="1076"/>
          <ac:spMkLst>
            <pc:docMk/>
            <pc:sldMk cId="2612058912" sldId="260"/>
            <ac:spMk id="10" creationId="{5946B858-C8FA-4BBA-77E2-1CAA734432EF}"/>
          </ac:spMkLst>
        </pc:spChg>
      </pc:sldChg>
      <pc:sldChg chg="delSp modSp add mod">
        <pc:chgData name="Omerovic, Jasmin" userId="07f7f601-2f76-452e-bf16-6d15cddcead1" providerId="ADAL" clId="{57FE3810-C665-4A14-AE2B-2EF957F4843E}" dt="2023-09-18T17:20:39.486" v="94" actId="403"/>
        <pc:sldMkLst>
          <pc:docMk/>
          <pc:sldMk cId="1190548780" sldId="261"/>
        </pc:sldMkLst>
        <pc:spChg chg="mod">
          <ac:chgData name="Omerovic, Jasmin" userId="07f7f601-2f76-452e-bf16-6d15cddcead1" providerId="ADAL" clId="{57FE3810-C665-4A14-AE2B-2EF957F4843E}" dt="2023-09-18T17:20:39.486" v="94" actId="403"/>
          <ac:spMkLst>
            <pc:docMk/>
            <pc:sldMk cId="1190548780" sldId="261"/>
            <ac:spMk id="3" creationId="{BC732F1B-48D1-ADE7-2B97-CDCD3E529B9F}"/>
          </ac:spMkLst>
        </pc:spChg>
        <pc:spChg chg="del">
          <ac:chgData name="Omerovic, Jasmin" userId="07f7f601-2f76-452e-bf16-6d15cddcead1" providerId="ADAL" clId="{57FE3810-C665-4A14-AE2B-2EF957F4843E}" dt="2023-09-18T17:08:43.644" v="67" actId="478"/>
          <ac:spMkLst>
            <pc:docMk/>
            <pc:sldMk cId="1190548780" sldId="261"/>
            <ac:spMk id="5" creationId="{6EF4F01A-199B-DB9F-7F45-D1F2FD013FE3}"/>
          </ac:spMkLst>
        </pc:spChg>
        <pc:spChg chg="del mod">
          <ac:chgData name="Omerovic, Jasmin" userId="07f7f601-2f76-452e-bf16-6d15cddcead1" providerId="ADAL" clId="{57FE3810-C665-4A14-AE2B-2EF957F4843E}" dt="2023-09-18T17:08:46.970" v="69" actId="478"/>
          <ac:spMkLst>
            <pc:docMk/>
            <pc:sldMk cId="1190548780" sldId="261"/>
            <ac:spMk id="6" creationId="{E90360D3-A735-8AF0-64AD-F4715120EECF}"/>
          </ac:spMkLst>
        </pc:spChg>
        <pc:spChg chg="del mod">
          <ac:chgData name="Omerovic, Jasmin" userId="07f7f601-2f76-452e-bf16-6d15cddcead1" providerId="ADAL" clId="{57FE3810-C665-4A14-AE2B-2EF957F4843E}" dt="2023-09-18T17:08:51.368" v="71" actId="478"/>
          <ac:spMkLst>
            <pc:docMk/>
            <pc:sldMk cId="1190548780" sldId="261"/>
            <ac:spMk id="8" creationId="{48CCB0C4-3104-9AE2-CE81-A374507C20BB}"/>
          </ac:spMkLst>
        </pc:spChg>
        <pc:spChg chg="del mod">
          <ac:chgData name="Omerovic, Jasmin" userId="07f7f601-2f76-452e-bf16-6d15cddcead1" providerId="ADAL" clId="{57FE3810-C665-4A14-AE2B-2EF957F4843E}" dt="2023-09-18T17:08:54.391" v="73" actId="478"/>
          <ac:spMkLst>
            <pc:docMk/>
            <pc:sldMk cId="1190548780" sldId="261"/>
            <ac:spMk id="10" creationId="{5946B858-C8FA-4BBA-77E2-1CAA734432EF}"/>
          </ac:spMkLst>
        </pc:spChg>
      </pc:sldChg>
      <pc:sldChg chg="modSp new mod">
        <pc:chgData name="Omerovic, Jasmin" userId="07f7f601-2f76-452e-bf16-6d15cddcead1" providerId="ADAL" clId="{57FE3810-C665-4A14-AE2B-2EF957F4843E}" dt="2023-09-18T21:24:03.275" v="258" actId="403"/>
        <pc:sldMkLst>
          <pc:docMk/>
          <pc:sldMk cId="742378578" sldId="262"/>
        </pc:sldMkLst>
        <pc:spChg chg="mod">
          <ac:chgData name="Omerovic, Jasmin" userId="07f7f601-2f76-452e-bf16-6d15cddcead1" providerId="ADAL" clId="{57FE3810-C665-4A14-AE2B-2EF957F4843E}" dt="2023-09-18T17:23:06.520" v="104"/>
          <ac:spMkLst>
            <pc:docMk/>
            <pc:sldMk cId="742378578" sldId="262"/>
            <ac:spMk id="2" creationId="{A685B811-4D51-C55E-9C04-5AFB3C3D3619}"/>
          </ac:spMkLst>
        </pc:spChg>
        <pc:spChg chg="mod">
          <ac:chgData name="Omerovic, Jasmin" userId="07f7f601-2f76-452e-bf16-6d15cddcead1" providerId="ADAL" clId="{57FE3810-C665-4A14-AE2B-2EF957F4843E}" dt="2023-09-18T21:24:03.275" v="258" actId="403"/>
          <ac:spMkLst>
            <pc:docMk/>
            <pc:sldMk cId="742378578" sldId="262"/>
            <ac:spMk id="3" creationId="{1D5BACD4-C4FC-F0F3-D422-4983E4AFD7D1}"/>
          </ac:spMkLst>
        </pc:spChg>
      </pc:sldChg>
      <pc:sldChg chg="modSp add mod">
        <pc:chgData name="Omerovic, Jasmin" userId="07f7f601-2f76-452e-bf16-6d15cddcead1" providerId="ADAL" clId="{57FE3810-C665-4A14-AE2B-2EF957F4843E}" dt="2023-09-18T21:24:28.275" v="260" actId="403"/>
        <pc:sldMkLst>
          <pc:docMk/>
          <pc:sldMk cId="256203923" sldId="263"/>
        </pc:sldMkLst>
        <pc:spChg chg="mod">
          <ac:chgData name="Omerovic, Jasmin" userId="07f7f601-2f76-452e-bf16-6d15cddcead1" providerId="ADAL" clId="{57FE3810-C665-4A14-AE2B-2EF957F4843E}" dt="2023-09-18T21:24:28.275" v="260" actId="403"/>
          <ac:spMkLst>
            <pc:docMk/>
            <pc:sldMk cId="256203923" sldId="263"/>
            <ac:spMk id="3" creationId="{1D5BACD4-C4FC-F0F3-D422-4983E4AFD7D1}"/>
          </ac:spMkLst>
        </pc:spChg>
      </pc:sldChg>
      <pc:sldChg chg="modSp add mod">
        <pc:chgData name="Omerovic, Jasmin" userId="07f7f601-2f76-452e-bf16-6d15cddcead1" providerId="ADAL" clId="{57FE3810-C665-4A14-AE2B-2EF957F4843E}" dt="2023-09-18T20:52:07.332" v="165" actId="108"/>
        <pc:sldMkLst>
          <pc:docMk/>
          <pc:sldMk cId="3097686024" sldId="264"/>
        </pc:sldMkLst>
        <pc:spChg chg="mod">
          <ac:chgData name="Omerovic, Jasmin" userId="07f7f601-2f76-452e-bf16-6d15cddcead1" providerId="ADAL" clId="{57FE3810-C665-4A14-AE2B-2EF957F4843E}" dt="2023-09-18T20:52:07.332" v="165" actId="108"/>
          <ac:spMkLst>
            <pc:docMk/>
            <pc:sldMk cId="3097686024" sldId="264"/>
            <ac:spMk id="3" creationId="{1D5BACD4-C4FC-F0F3-D422-4983E4AFD7D1}"/>
          </ac:spMkLst>
        </pc:spChg>
      </pc:sldChg>
      <pc:sldChg chg="modSp add mod">
        <pc:chgData name="Omerovic, Jasmin" userId="07f7f601-2f76-452e-bf16-6d15cddcead1" providerId="ADAL" clId="{57FE3810-C665-4A14-AE2B-2EF957F4843E}" dt="2023-09-18T20:52:44.737" v="169" actId="108"/>
        <pc:sldMkLst>
          <pc:docMk/>
          <pc:sldMk cId="904862619" sldId="265"/>
        </pc:sldMkLst>
        <pc:spChg chg="mod">
          <ac:chgData name="Omerovic, Jasmin" userId="07f7f601-2f76-452e-bf16-6d15cddcead1" providerId="ADAL" clId="{57FE3810-C665-4A14-AE2B-2EF957F4843E}" dt="2023-09-18T20:52:44.737" v="169" actId="108"/>
          <ac:spMkLst>
            <pc:docMk/>
            <pc:sldMk cId="904862619" sldId="265"/>
            <ac:spMk id="3" creationId="{1D5BACD4-C4FC-F0F3-D422-4983E4AFD7D1}"/>
          </ac:spMkLst>
        </pc:spChg>
      </pc:sldChg>
      <pc:sldChg chg="modSp add mod">
        <pc:chgData name="Omerovic, Jasmin" userId="07f7f601-2f76-452e-bf16-6d15cddcead1" providerId="ADAL" clId="{57FE3810-C665-4A14-AE2B-2EF957F4843E}" dt="2023-09-18T20:53:58.280" v="180" actId="108"/>
        <pc:sldMkLst>
          <pc:docMk/>
          <pc:sldMk cId="1663828272" sldId="266"/>
        </pc:sldMkLst>
        <pc:spChg chg="mod">
          <ac:chgData name="Omerovic, Jasmin" userId="07f7f601-2f76-452e-bf16-6d15cddcead1" providerId="ADAL" clId="{57FE3810-C665-4A14-AE2B-2EF957F4843E}" dt="2023-09-18T20:53:58.280" v="180" actId="108"/>
          <ac:spMkLst>
            <pc:docMk/>
            <pc:sldMk cId="1663828272" sldId="266"/>
            <ac:spMk id="3" creationId="{1D5BACD4-C4FC-F0F3-D422-4983E4AFD7D1}"/>
          </ac:spMkLst>
        </pc:spChg>
      </pc:sldChg>
      <pc:sldChg chg="modSp add mod">
        <pc:chgData name="Omerovic, Jasmin" userId="07f7f601-2f76-452e-bf16-6d15cddcead1" providerId="ADAL" clId="{57FE3810-C665-4A14-AE2B-2EF957F4843E}" dt="2023-09-18T21:17:30.092" v="257" actId="113"/>
        <pc:sldMkLst>
          <pc:docMk/>
          <pc:sldMk cId="2359958949" sldId="267"/>
        </pc:sldMkLst>
        <pc:spChg chg="mod">
          <ac:chgData name="Omerovic, Jasmin" userId="07f7f601-2f76-452e-bf16-6d15cddcead1" providerId="ADAL" clId="{57FE3810-C665-4A14-AE2B-2EF957F4843E}" dt="2023-09-18T21:17:30.092" v="257" actId="113"/>
          <ac:spMkLst>
            <pc:docMk/>
            <pc:sldMk cId="2359958949" sldId="267"/>
            <ac:spMk id="3" creationId="{1D5BACD4-C4FC-F0F3-D422-4983E4AFD7D1}"/>
          </ac:spMkLst>
        </pc:spChg>
      </pc:sldChg>
      <pc:sldChg chg="modSp add mod">
        <pc:chgData name="Omerovic, Jasmin" userId="07f7f601-2f76-452e-bf16-6d15cddcead1" providerId="ADAL" clId="{57FE3810-C665-4A14-AE2B-2EF957F4843E}" dt="2023-09-18T21:17:04.332" v="255" actId="113"/>
        <pc:sldMkLst>
          <pc:docMk/>
          <pc:sldMk cId="2609827800" sldId="268"/>
        </pc:sldMkLst>
        <pc:spChg chg="mod">
          <ac:chgData name="Omerovic, Jasmin" userId="07f7f601-2f76-452e-bf16-6d15cddcead1" providerId="ADAL" clId="{57FE3810-C665-4A14-AE2B-2EF957F4843E}" dt="2023-09-18T21:17:04.332" v="255" actId="113"/>
          <ac:spMkLst>
            <pc:docMk/>
            <pc:sldMk cId="2609827800" sldId="268"/>
            <ac:spMk id="3" creationId="{1D5BACD4-C4FC-F0F3-D422-4983E4AFD7D1}"/>
          </ac:spMkLst>
        </pc:spChg>
      </pc:sldChg>
      <pc:sldChg chg="modSp add mod">
        <pc:chgData name="Omerovic, Jasmin" userId="07f7f601-2f76-452e-bf16-6d15cddcead1" providerId="ADAL" clId="{57FE3810-C665-4A14-AE2B-2EF957F4843E}" dt="2023-09-18T20:58:03.938" v="206" actId="113"/>
        <pc:sldMkLst>
          <pc:docMk/>
          <pc:sldMk cId="23826364" sldId="269"/>
        </pc:sldMkLst>
        <pc:spChg chg="mod">
          <ac:chgData name="Omerovic, Jasmin" userId="07f7f601-2f76-452e-bf16-6d15cddcead1" providerId="ADAL" clId="{57FE3810-C665-4A14-AE2B-2EF957F4843E}" dt="2023-09-18T20:58:03.938" v="206" actId="113"/>
          <ac:spMkLst>
            <pc:docMk/>
            <pc:sldMk cId="23826364" sldId="269"/>
            <ac:spMk id="3" creationId="{1D5BACD4-C4FC-F0F3-D422-4983E4AFD7D1}"/>
          </ac:spMkLst>
        </pc:spChg>
      </pc:sldChg>
      <pc:sldChg chg="addSp delSp modSp add mod">
        <pc:chgData name="Omerovic, Jasmin" userId="07f7f601-2f76-452e-bf16-6d15cddcead1" providerId="ADAL" clId="{57FE3810-C665-4A14-AE2B-2EF957F4843E}" dt="2023-09-18T20:59:39.534" v="220" actId="113"/>
        <pc:sldMkLst>
          <pc:docMk/>
          <pc:sldMk cId="955924415" sldId="270"/>
        </pc:sldMkLst>
        <pc:spChg chg="mod">
          <ac:chgData name="Omerovic, Jasmin" userId="07f7f601-2f76-452e-bf16-6d15cddcead1" providerId="ADAL" clId="{57FE3810-C665-4A14-AE2B-2EF957F4843E}" dt="2023-09-18T20:59:39.534" v="220" actId="113"/>
          <ac:spMkLst>
            <pc:docMk/>
            <pc:sldMk cId="955924415" sldId="270"/>
            <ac:spMk id="3" creationId="{1D5BACD4-C4FC-F0F3-D422-4983E4AFD7D1}"/>
          </ac:spMkLst>
        </pc:spChg>
        <pc:spChg chg="add del">
          <ac:chgData name="Omerovic, Jasmin" userId="07f7f601-2f76-452e-bf16-6d15cddcead1" providerId="ADAL" clId="{57FE3810-C665-4A14-AE2B-2EF957F4843E}" dt="2023-09-18T20:58:52.766" v="208" actId="22"/>
          <ac:spMkLst>
            <pc:docMk/>
            <pc:sldMk cId="955924415" sldId="270"/>
            <ac:spMk id="6" creationId="{F0B28E1E-315A-36D0-D616-F6358B19F82A}"/>
          </ac:spMkLst>
        </pc:spChg>
      </pc:sldChg>
      <pc:sldChg chg="add del">
        <pc:chgData name="Omerovic, Jasmin" userId="07f7f601-2f76-452e-bf16-6d15cddcead1" providerId="ADAL" clId="{57FE3810-C665-4A14-AE2B-2EF957F4843E}" dt="2023-09-18T21:25:07.080" v="261" actId="47"/>
        <pc:sldMkLst>
          <pc:docMk/>
          <pc:sldMk cId="1343048515" sldId="271"/>
        </pc:sldMkLst>
      </pc:sldChg>
      <pc:sldChg chg="modSp new del mod">
        <pc:chgData name="Omerovic, Jasmin" userId="07f7f601-2f76-452e-bf16-6d15cddcead1" providerId="ADAL" clId="{57FE3810-C665-4A14-AE2B-2EF957F4843E}" dt="2023-09-18T21:05:05.082" v="235" actId="47"/>
        <pc:sldMkLst>
          <pc:docMk/>
          <pc:sldMk cId="2951227019" sldId="272"/>
        </pc:sldMkLst>
        <pc:spChg chg="mod">
          <ac:chgData name="Omerovic, Jasmin" userId="07f7f601-2f76-452e-bf16-6d15cddcead1" providerId="ADAL" clId="{57FE3810-C665-4A14-AE2B-2EF957F4843E}" dt="2023-09-18T21:04:44.551" v="233" actId="20577"/>
          <ac:spMkLst>
            <pc:docMk/>
            <pc:sldMk cId="2951227019" sldId="272"/>
            <ac:spMk id="2" creationId="{FF037D57-530B-AC6A-7C98-99B77DB2281F}"/>
          </ac:spMkLst>
        </pc:spChg>
      </pc:sldChg>
      <pc:sldChg chg="new">
        <pc:chgData name="Omerovic, Jasmin" userId="07f7f601-2f76-452e-bf16-6d15cddcead1" providerId="ADAL" clId="{57FE3810-C665-4A14-AE2B-2EF957F4843E}" dt="2023-09-18T21:05:01.546" v="234" actId="680"/>
        <pc:sldMkLst>
          <pc:docMk/>
          <pc:sldMk cId="1618769322" sldId="273"/>
        </pc:sldMkLst>
      </pc:sldChg>
      <pc:sldChg chg="new del">
        <pc:chgData name="Omerovic, Jasmin" userId="07f7f601-2f76-452e-bf16-6d15cddcead1" providerId="ADAL" clId="{57FE3810-C665-4A14-AE2B-2EF957F4843E}" dt="2023-09-18T21:09:20.286" v="237" actId="680"/>
        <pc:sldMkLst>
          <pc:docMk/>
          <pc:sldMk cId="603603733" sldId="274"/>
        </pc:sldMkLst>
      </pc:sldChg>
      <pc:sldChg chg="modSp new mod">
        <pc:chgData name="Omerovic, Jasmin" userId="07f7f601-2f76-452e-bf16-6d15cddcead1" providerId="ADAL" clId="{57FE3810-C665-4A14-AE2B-2EF957F4843E}" dt="2023-09-18T21:10:23.372" v="243" actId="14100"/>
        <pc:sldMkLst>
          <pc:docMk/>
          <pc:sldMk cId="2050321623" sldId="274"/>
        </pc:sldMkLst>
        <pc:spChg chg="mod">
          <ac:chgData name="Omerovic, Jasmin" userId="07f7f601-2f76-452e-bf16-6d15cddcead1" providerId="ADAL" clId="{57FE3810-C665-4A14-AE2B-2EF957F4843E}" dt="2023-09-18T21:10:23.372" v="243" actId="14100"/>
          <ac:spMkLst>
            <pc:docMk/>
            <pc:sldMk cId="2050321623" sldId="274"/>
            <ac:spMk id="2" creationId="{5E36B104-95C2-24BA-C3DB-565ACA5ADAD8}"/>
          </ac:spMkLst>
        </pc:spChg>
        <pc:spChg chg="mod">
          <ac:chgData name="Omerovic, Jasmin" userId="07f7f601-2f76-452e-bf16-6d15cddcead1" providerId="ADAL" clId="{57FE3810-C665-4A14-AE2B-2EF957F4843E}" dt="2023-09-18T21:09:48.121" v="240"/>
          <ac:spMkLst>
            <pc:docMk/>
            <pc:sldMk cId="2050321623" sldId="274"/>
            <ac:spMk id="3" creationId="{29503AC7-3494-1201-3A94-CC993890AF4C}"/>
          </ac:spMkLst>
        </pc:spChg>
        <pc:spChg chg="mod">
          <ac:chgData name="Omerovic, Jasmin" userId="07f7f601-2f76-452e-bf16-6d15cddcead1" providerId="ADAL" clId="{57FE3810-C665-4A14-AE2B-2EF957F4843E}" dt="2023-09-18T21:10:05.164" v="242" actId="20577"/>
          <ac:spMkLst>
            <pc:docMk/>
            <pc:sldMk cId="2050321623" sldId="274"/>
            <ac:spMk id="4" creationId="{E86C15E6-FA67-B0C2-B0B4-C241765F8C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UL Solutions" descr="UL Solutions">
            <a:extLst>
              <a:ext uri="{FF2B5EF4-FFF2-40B4-BE49-F238E27FC236}">
                <a16:creationId xmlns:a16="http://schemas.microsoft.com/office/drawing/2014/main" id="{06761323-F8CE-6FB8-700B-269216C6F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11479" y="411479"/>
            <a:ext cx="1336042" cy="548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3592075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hite Half Image Strap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BD1BDBDC-7404-AF80-7E18-CBB8EB334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19628" y="0"/>
            <a:ext cx="4524372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8F1E1931-FDDA-1025-E673-52E0132EA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11479" y="411479"/>
            <a:ext cx="1336042" cy="548640"/>
          </a:xfrm>
          <a:prstGeom prst="rect">
            <a:avLst/>
          </a:prstGeom>
        </p:spPr>
      </p:pic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rIns="274320"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 rIns="27432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 rIns="274320"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  <p:sp>
        <p:nvSpPr>
          <p:cNvPr id="12" name="Safety. Science. Transformation." descr="Safety. Science. Transformation.">
            <a:extLst>
              <a:ext uri="{FF2B5EF4-FFF2-40B4-BE49-F238E27FC236}">
                <a16:creationId xmlns:a16="http://schemas.microsoft.com/office/drawing/2014/main" id="{0367CDFB-3E72-435D-0672-0663B4FE2D1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11163" y="4542672"/>
            <a:ext cx="1891315" cy="137160"/>
          </a:xfrm>
          <a:custGeom>
            <a:avLst/>
            <a:gdLst>
              <a:gd name="T0" fmla="*/ 6727 w 6749"/>
              <a:gd name="T1" fmla="*/ 23 h 488"/>
              <a:gd name="T2" fmla="*/ 6641 w 6749"/>
              <a:gd name="T3" fmla="*/ 5 h 488"/>
              <a:gd name="T4" fmla="*/ 6593 w 6749"/>
              <a:gd name="T5" fmla="*/ 116 h 488"/>
              <a:gd name="T6" fmla="*/ 6534 w 6749"/>
              <a:gd name="T7" fmla="*/ 306 h 488"/>
              <a:gd name="T8" fmla="*/ 6240 w 6749"/>
              <a:gd name="T9" fmla="*/ 378 h 488"/>
              <a:gd name="T10" fmla="*/ 6375 w 6749"/>
              <a:gd name="T11" fmla="*/ 378 h 488"/>
              <a:gd name="T12" fmla="*/ 6086 w 6749"/>
              <a:gd name="T13" fmla="*/ 327 h 488"/>
              <a:gd name="T14" fmla="*/ 5863 w 6749"/>
              <a:gd name="T15" fmla="*/ 118 h 488"/>
              <a:gd name="T16" fmla="*/ 5896 w 6749"/>
              <a:gd name="T17" fmla="*/ 84 h 488"/>
              <a:gd name="T18" fmla="*/ 5657 w 6749"/>
              <a:gd name="T19" fmla="*/ 118 h 488"/>
              <a:gd name="T20" fmla="*/ 5769 w 6749"/>
              <a:gd name="T21" fmla="*/ 173 h 488"/>
              <a:gd name="T22" fmla="*/ 5566 w 6749"/>
              <a:gd name="T23" fmla="*/ 278 h 488"/>
              <a:gd name="T24" fmla="*/ 5566 w 6749"/>
              <a:gd name="T25" fmla="*/ 217 h 488"/>
              <a:gd name="T26" fmla="*/ 5647 w 6749"/>
              <a:gd name="T27" fmla="*/ 333 h 488"/>
              <a:gd name="T28" fmla="*/ 5170 w 6749"/>
              <a:gd name="T29" fmla="*/ 170 h 488"/>
              <a:gd name="T30" fmla="*/ 5193 w 6749"/>
              <a:gd name="T31" fmla="*/ 111 h 488"/>
              <a:gd name="T32" fmla="*/ 5296 w 6749"/>
              <a:gd name="T33" fmla="*/ 170 h 488"/>
              <a:gd name="T34" fmla="*/ 4947 w 6749"/>
              <a:gd name="T35" fmla="*/ 118 h 488"/>
              <a:gd name="T36" fmla="*/ 4959 w 6749"/>
              <a:gd name="T37" fmla="*/ 378 h 488"/>
              <a:gd name="T38" fmla="*/ 4740 w 6749"/>
              <a:gd name="T39" fmla="*/ 327 h 488"/>
              <a:gd name="T40" fmla="*/ 4578 w 6749"/>
              <a:gd name="T41" fmla="*/ 0 h 488"/>
              <a:gd name="T42" fmla="*/ 4559 w 6749"/>
              <a:gd name="T43" fmla="*/ 173 h 488"/>
              <a:gd name="T44" fmla="*/ 4578 w 6749"/>
              <a:gd name="T45" fmla="*/ 0 h 488"/>
              <a:gd name="T46" fmla="*/ 4240 w 6749"/>
              <a:gd name="T47" fmla="*/ 192 h 488"/>
              <a:gd name="T48" fmla="*/ 4426 w 6749"/>
              <a:gd name="T49" fmla="*/ 306 h 488"/>
              <a:gd name="T50" fmla="*/ 3993 w 6749"/>
              <a:gd name="T51" fmla="*/ 118 h 488"/>
              <a:gd name="T52" fmla="*/ 4128 w 6749"/>
              <a:gd name="T53" fmla="*/ 210 h 488"/>
              <a:gd name="T54" fmla="*/ 3834 w 6749"/>
              <a:gd name="T55" fmla="*/ 329 h 488"/>
              <a:gd name="T56" fmla="*/ 3746 w 6749"/>
              <a:gd name="T57" fmla="*/ 199 h 488"/>
              <a:gd name="T58" fmla="*/ 3884 w 6749"/>
              <a:gd name="T59" fmla="*/ 346 h 488"/>
              <a:gd name="T60" fmla="*/ 3707 w 6749"/>
              <a:gd name="T61" fmla="*/ 115 h 488"/>
              <a:gd name="T62" fmla="*/ 3413 w 6749"/>
              <a:gd name="T63" fmla="*/ 76 h 488"/>
              <a:gd name="T64" fmla="*/ 3413 w 6749"/>
              <a:gd name="T65" fmla="*/ 378 h 488"/>
              <a:gd name="T66" fmla="*/ 3036 w 6749"/>
              <a:gd name="T67" fmla="*/ 219 h 488"/>
              <a:gd name="T68" fmla="*/ 3103 w 6749"/>
              <a:gd name="T69" fmla="*/ 246 h 488"/>
              <a:gd name="T70" fmla="*/ 2650 w 6749"/>
              <a:gd name="T71" fmla="*/ 248 h 488"/>
              <a:gd name="T72" fmla="*/ 2796 w 6749"/>
              <a:gd name="T73" fmla="*/ 288 h 488"/>
              <a:gd name="T74" fmla="*/ 2404 w 6749"/>
              <a:gd name="T75" fmla="*/ 378 h 488"/>
              <a:gd name="T76" fmla="*/ 2538 w 6749"/>
              <a:gd name="T77" fmla="*/ 378 h 488"/>
              <a:gd name="T78" fmla="*/ 2148 w 6749"/>
              <a:gd name="T79" fmla="*/ 248 h 488"/>
              <a:gd name="T80" fmla="*/ 2355 w 6749"/>
              <a:gd name="T81" fmla="*/ 298 h 488"/>
              <a:gd name="T82" fmla="*/ 2035 w 6749"/>
              <a:gd name="T83" fmla="*/ 118 h 488"/>
              <a:gd name="T84" fmla="*/ 1778 w 6749"/>
              <a:gd name="T85" fmla="*/ 248 h 488"/>
              <a:gd name="T86" fmla="*/ 1991 w 6749"/>
              <a:gd name="T87" fmla="*/ 288 h 488"/>
              <a:gd name="T88" fmla="*/ 1628 w 6749"/>
              <a:gd name="T89" fmla="*/ 228 h 488"/>
              <a:gd name="T90" fmla="*/ 1649 w 6749"/>
              <a:gd name="T91" fmla="*/ 160 h 488"/>
              <a:gd name="T92" fmla="*/ 1383 w 6749"/>
              <a:gd name="T93" fmla="*/ 344 h 488"/>
              <a:gd name="T94" fmla="*/ 1147 w 6749"/>
              <a:gd name="T95" fmla="*/ 118 h 488"/>
              <a:gd name="T96" fmla="*/ 1091 w 6749"/>
              <a:gd name="T97" fmla="*/ 427 h 488"/>
              <a:gd name="T98" fmla="*/ 898 w 6749"/>
              <a:gd name="T99" fmla="*/ 118 h 488"/>
              <a:gd name="T100" fmla="*/ 1003 w 6749"/>
              <a:gd name="T101" fmla="*/ 297 h 488"/>
              <a:gd name="T102" fmla="*/ 730 w 6749"/>
              <a:gd name="T103" fmla="*/ 219 h 488"/>
              <a:gd name="T104" fmla="*/ 771 w 6749"/>
              <a:gd name="T105" fmla="*/ 330 h 488"/>
              <a:gd name="T106" fmla="*/ 641 w 6749"/>
              <a:gd name="T107" fmla="*/ 65 h 488"/>
              <a:gd name="T108" fmla="*/ 524 w 6749"/>
              <a:gd name="T109" fmla="*/ 378 h 488"/>
              <a:gd name="T110" fmla="*/ 344 w 6749"/>
              <a:gd name="T111" fmla="*/ 329 h 488"/>
              <a:gd name="T112" fmla="*/ 354 w 6749"/>
              <a:gd name="T113" fmla="*/ 221 h 488"/>
              <a:gd name="T114" fmla="*/ 448 w 6749"/>
              <a:gd name="T115" fmla="*/ 316 h 488"/>
              <a:gd name="T116" fmla="*/ 0 w 6749"/>
              <a:gd name="T117" fmla="*/ 275 h 488"/>
              <a:gd name="T118" fmla="*/ 108 w 6749"/>
              <a:gd name="T119" fmla="*/ 10 h 488"/>
              <a:gd name="T120" fmla="*/ 113 w 6749"/>
              <a:gd name="T121" fmla="*/ 385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49" h="488">
                <a:moveTo>
                  <a:pt x="6715" y="5"/>
                </a:moveTo>
                <a:lnTo>
                  <a:pt x="6715" y="5"/>
                </a:lnTo>
                <a:lnTo>
                  <a:pt x="6749" y="5"/>
                </a:lnTo>
                <a:lnTo>
                  <a:pt x="6749" y="116"/>
                </a:lnTo>
                <a:lnTo>
                  <a:pt x="6727" y="116"/>
                </a:lnTo>
                <a:lnTo>
                  <a:pt x="6727" y="41"/>
                </a:lnTo>
                <a:cubicBezTo>
                  <a:pt x="6727" y="39"/>
                  <a:pt x="6727" y="36"/>
                  <a:pt x="6727" y="32"/>
                </a:cubicBezTo>
                <a:cubicBezTo>
                  <a:pt x="6727" y="28"/>
                  <a:pt x="6727" y="25"/>
                  <a:pt x="6727" y="23"/>
                </a:cubicBezTo>
                <a:lnTo>
                  <a:pt x="6706" y="116"/>
                </a:lnTo>
                <a:lnTo>
                  <a:pt x="6683" y="116"/>
                </a:lnTo>
                <a:lnTo>
                  <a:pt x="6662" y="23"/>
                </a:lnTo>
                <a:cubicBezTo>
                  <a:pt x="6662" y="25"/>
                  <a:pt x="6662" y="28"/>
                  <a:pt x="6662" y="32"/>
                </a:cubicBezTo>
                <a:cubicBezTo>
                  <a:pt x="6662" y="36"/>
                  <a:pt x="6662" y="39"/>
                  <a:pt x="6662" y="41"/>
                </a:cubicBezTo>
                <a:lnTo>
                  <a:pt x="6662" y="116"/>
                </a:lnTo>
                <a:lnTo>
                  <a:pt x="6641" y="116"/>
                </a:lnTo>
                <a:lnTo>
                  <a:pt x="6641" y="5"/>
                </a:lnTo>
                <a:lnTo>
                  <a:pt x="6675" y="5"/>
                </a:lnTo>
                <a:lnTo>
                  <a:pt x="6695" y="92"/>
                </a:lnTo>
                <a:lnTo>
                  <a:pt x="6715" y="5"/>
                </a:lnTo>
                <a:close/>
                <a:moveTo>
                  <a:pt x="6627" y="5"/>
                </a:moveTo>
                <a:lnTo>
                  <a:pt x="6627" y="5"/>
                </a:lnTo>
                <a:lnTo>
                  <a:pt x="6627" y="24"/>
                </a:lnTo>
                <a:lnTo>
                  <a:pt x="6593" y="24"/>
                </a:lnTo>
                <a:lnTo>
                  <a:pt x="6593" y="116"/>
                </a:lnTo>
                <a:lnTo>
                  <a:pt x="6570" y="116"/>
                </a:lnTo>
                <a:lnTo>
                  <a:pt x="6570" y="24"/>
                </a:lnTo>
                <a:lnTo>
                  <a:pt x="6536" y="24"/>
                </a:lnTo>
                <a:lnTo>
                  <a:pt x="6536" y="5"/>
                </a:lnTo>
                <a:lnTo>
                  <a:pt x="6627" y="5"/>
                </a:lnTo>
                <a:close/>
                <a:moveTo>
                  <a:pt x="6495" y="344"/>
                </a:moveTo>
                <a:lnTo>
                  <a:pt x="6495" y="344"/>
                </a:lnTo>
                <a:cubicBezTo>
                  <a:pt x="6495" y="324"/>
                  <a:pt x="6512" y="306"/>
                  <a:pt x="6534" y="306"/>
                </a:cubicBezTo>
                <a:cubicBezTo>
                  <a:pt x="6554" y="306"/>
                  <a:pt x="6571" y="324"/>
                  <a:pt x="6571" y="344"/>
                </a:cubicBezTo>
                <a:cubicBezTo>
                  <a:pt x="6571" y="365"/>
                  <a:pt x="6554" y="383"/>
                  <a:pt x="6534" y="383"/>
                </a:cubicBezTo>
                <a:cubicBezTo>
                  <a:pt x="6512" y="383"/>
                  <a:pt x="6495" y="365"/>
                  <a:pt x="6495" y="344"/>
                </a:cubicBezTo>
                <a:close/>
                <a:moveTo>
                  <a:pt x="6343" y="169"/>
                </a:moveTo>
                <a:lnTo>
                  <a:pt x="6343" y="169"/>
                </a:lnTo>
                <a:cubicBezTo>
                  <a:pt x="6324" y="169"/>
                  <a:pt x="6306" y="182"/>
                  <a:pt x="6306" y="213"/>
                </a:cubicBezTo>
                <a:lnTo>
                  <a:pt x="6306" y="378"/>
                </a:lnTo>
                <a:lnTo>
                  <a:pt x="6240" y="378"/>
                </a:lnTo>
                <a:lnTo>
                  <a:pt x="6240" y="118"/>
                </a:lnTo>
                <a:lnTo>
                  <a:pt x="6295" y="118"/>
                </a:lnTo>
                <a:lnTo>
                  <a:pt x="6300" y="144"/>
                </a:lnTo>
                <a:lnTo>
                  <a:pt x="6303" y="144"/>
                </a:lnTo>
                <a:cubicBezTo>
                  <a:pt x="6311" y="131"/>
                  <a:pt x="6330" y="111"/>
                  <a:pt x="6364" y="111"/>
                </a:cubicBezTo>
                <a:cubicBezTo>
                  <a:pt x="6407" y="111"/>
                  <a:pt x="6441" y="142"/>
                  <a:pt x="6441" y="196"/>
                </a:cubicBezTo>
                <a:lnTo>
                  <a:pt x="6441" y="378"/>
                </a:lnTo>
                <a:lnTo>
                  <a:pt x="6375" y="378"/>
                </a:lnTo>
                <a:lnTo>
                  <a:pt x="6375" y="210"/>
                </a:lnTo>
                <a:cubicBezTo>
                  <a:pt x="6375" y="182"/>
                  <a:pt x="6361" y="169"/>
                  <a:pt x="6343" y="169"/>
                </a:cubicBezTo>
                <a:close/>
                <a:moveTo>
                  <a:pt x="6086" y="327"/>
                </a:moveTo>
                <a:lnTo>
                  <a:pt x="6086" y="327"/>
                </a:lnTo>
                <a:cubicBezTo>
                  <a:pt x="6112" y="327"/>
                  <a:pt x="6128" y="297"/>
                  <a:pt x="6128" y="248"/>
                </a:cubicBezTo>
                <a:cubicBezTo>
                  <a:pt x="6128" y="199"/>
                  <a:pt x="6112" y="169"/>
                  <a:pt x="6086" y="169"/>
                </a:cubicBezTo>
                <a:cubicBezTo>
                  <a:pt x="6059" y="169"/>
                  <a:pt x="6043" y="199"/>
                  <a:pt x="6043" y="248"/>
                </a:cubicBezTo>
                <a:cubicBezTo>
                  <a:pt x="6043" y="297"/>
                  <a:pt x="6059" y="327"/>
                  <a:pt x="6086" y="327"/>
                </a:cubicBezTo>
                <a:close/>
                <a:moveTo>
                  <a:pt x="5977" y="248"/>
                </a:moveTo>
                <a:lnTo>
                  <a:pt x="5977" y="248"/>
                </a:lnTo>
                <a:cubicBezTo>
                  <a:pt x="5977" y="164"/>
                  <a:pt x="6020" y="111"/>
                  <a:pt x="6086" y="111"/>
                </a:cubicBezTo>
                <a:cubicBezTo>
                  <a:pt x="6151" y="111"/>
                  <a:pt x="6195" y="164"/>
                  <a:pt x="6195" y="248"/>
                </a:cubicBezTo>
                <a:cubicBezTo>
                  <a:pt x="6195" y="332"/>
                  <a:pt x="6151" y="385"/>
                  <a:pt x="6086" y="385"/>
                </a:cubicBezTo>
                <a:cubicBezTo>
                  <a:pt x="6020" y="385"/>
                  <a:pt x="5977" y="332"/>
                  <a:pt x="5977" y="248"/>
                </a:cubicBezTo>
                <a:close/>
                <a:moveTo>
                  <a:pt x="5863" y="118"/>
                </a:moveTo>
                <a:lnTo>
                  <a:pt x="5863" y="118"/>
                </a:lnTo>
                <a:lnTo>
                  <a:pt x="5929" y="118"/>
                </a:lnTo>
                <a:lnTo>
                  <a:pt x="5929" y="378"/>
                </a:lnTo>
                <a:lnTo>
                  <a:pt x="5863" y="378"/>
                </a:lnTo>
                <a:lnTo>
                  <a:pt x="5863" y="118"/>
                </a:lnTo>
                <a:close/>
                <a:moveTo>
                  <a:pt x="5896" y="3"/>
                </a:moveTo>
                <a:lnTo>
                  <a:pt x="5896" y="3"/>
                </a:lnTo>
                <a:cubicBezTo>
                  <a:pt x="5918" y="3"/>
                  <a:pt x="5937" y="21"/>
                  <a:pt x="5937" y="43"/>
                </a:cubicBezTo>
                <a:cubicBezTo>
                  <a:pt x="5937" y="66"/>
                  <a:pt x="5918" y="84"/>
                  <a:pt x="5896" y="84"/>
                </a:cubicBezTo>
                <a:cubicBezTo>
                  <a:pt x="5874" y="84"/>
                  <a:pt x="5856" y="66"/>
                  <a:pt x="5856" y="43"/>
                </a:cubicBezTo>
                <a:cubicBezTo>
                  <a:pt x="5856" y="21"/>
                  <a:pt x="5874" y="3"/>
                  <a:pt x="5896" y="3"/>
                </a:cubicBezTo>
                <a:close/>
                <a:moveTo>
                  <a:pt x="5787" y="385"/>
                </a:moveTo>
                <a:lnTo>
                  <a:pt x="5787" y="385"/>
                </a:lnTo>
                <a:cubicBezTo>
                  <a:pt x="5737" y="385"/>
                  <a:pt x="5704" y="349"/>
                  <a:pt x="5704" y="304"/>
                </a:cubicBezTo>
                <a:lnTo>
                  <a:pt x="5704" y="173"/>
                </a:lnTo>
                <a:lnTo>
                  <a:pt x="5657" y="173"/>
                </a:lnTo>
                <a:lnTo>
                  <a:pt x="5657" y="118"/>
                </a:lnTo>
                <a:lnTo>
                  <a:pt x="5665" y="118"/>
                </a:lnTo>
                <a:cubicBezTo>
                  <a:pt x="5696" y="118"/>
                  <a:pt x="5711" y="100"/>
                  <a:pt x="5712" y="69"/>
                </a:cubicBezTo>
                <a:lnTo>
                  <a:pt x="5713" y="44"/>
                </a:lnTo>
                <a:lnTo>
                  <a:pt x="5769" y="44"/>
                </a:lnTo>
                <a:lnTo>
                  <a:pt x="5769" y="118"/>
                </a:lnTo>
                <a:lnTo>
                  <a:pt x="5825" y="118"/>
                </a:lnTo>
                <a:lnTo>
                  <a:pt x="5825" y="173"/>
                </a:lnTo>
                <a:lnTo>
                  <a:pt x="5769" y="173"/>
                </a:lnTo>
                <a:lnTo>
                  <a:pt x="5769" y="297"/>
                </a:lnTo>
                <a:cubicBezTo>
                  <a:pt x="5769" y="315"/>
                  <a:pt x="5783" y="328"/>
                  <a:pt x="5802" y="328"/>
                </a:cubicBezTo>
                <a:cubicBezTo>
                  <a:pt x="5809" y="328"/>
                  <a:pt x="5815" y="326"/>
                  <a:pt x="5820" y="325"/>
                </a:cubicBezTo>
                <a:lnTo>
                  <a:pt x="5820" y="379"/>
                </a:lnTo>
                <a:cubicBezTo>
                  <a:pt x="5811" y="383"/>
                  <a:pt x="5799" y="385"/>
                  <a:pt x="5787" y="385"/>
                </a:cubicBezTo>
                <a:close/>
                <a:moveTo>
                  <a:pt x="5527" y="329"/>
                </a:moveTo>
                <a:lnTo>
                  <a:pt x="5527" y="329"/>
                </a:lnTo>
                <a:cubicBezTo>
                  <a:pt x="5550" y="329"/>
                  <a:pt x="5566" y="309"/>
                  <a:pt x="5566" y="278"/>
                </a:cubicBezTo>
                <a:lnTo>
                  <a:pt x="5566" y="261"/>
                </a:lnTo>
                <a:lnTo>
                  <a:pt x="5551" y="264"/>
                </a:lnTo>
                <a:cubicBezTo>
                  <a:pt x="5519" y="269"/>
                  <a:pt x="5502" y="283"/>
                  <a:pt x="5502" y="303"/>
                </a:cubicBezTo>
                <a:cubicBezTo>
                  <a:pt x="5502" y="319"/>
                  <a:pt x="5513" y="329"/>
                  <a:pt x="5527" y="329"/>
                </a:cubicBezTo>
                <a:close/>
                <a:moveTo>
                  <a:pt x="5436" y="310"/>
                </a:moveTo>
                <a:lnTo>
                  <a:pt x="5436" y="310"/>
                </a:lnTo>
                <a:cubicBezTo>
                  <a:pt x="5436" y="260"/>
                  <a:pt x="5473" y="229"/>
                  <a:pt x="5537" y="221"/>
                </a:cubicBezTo>
                <a:lnTo>
                  <a:pt x="5566" y="217"/>
                </a:lnTo>
                <a:lnTo>
                  <a:pt x="5566" y="200"/>
                </a:lnTo>
                <a:cubicBezTo>
                  <a:pt x="5566" y="179"/>
                  <a:pt x="5555" y="168"/>
                  <a:pt x="5537" y="168"/>
                </a:cubicBezTo>
                <a:cubicBezTo>
                  <a:pt x="5519" y="168"/>
                  <a:pt x="5506" y="180"/>
                  <a:pt x="5505" y="199"/>
                </a:cubicBezTo>
                <a:lnTo>
                  <a:pt x="5439" y="199"/>
                </a:lnTo>
                <a:cubicBezTo>
                  <a:pt x="5443" y="147"/>
                  <a:pt x="5482" y="111"/>
                  <a:pt x="5539" y="111"/>
                </a:cubicBezTo>
                <a:cubicBezTo>
                  <a:pt x="5593" y="111"/>
                  <a:pt x="5631" y="147"/>
                  <a:pt x="5631" y="204"/>
                </a:cubicBezTo>
                <a:lnTo>
                  <a:pt x="5631" y="316"/>
                </a:lnTo>
                <a:cubicBezTo>
                  <a:pt x="5631" y="326"/>
                  <a:pt x="5637" y="333"/>
                  <a:pt x="5647" y="333"/>
                </a:cubicBezTo>
                <a:cubicBezTo>
                  <a:pt x="5649" y="333"/>
                  <a:pt x="5651" y="333"/>
                  <a:pt x="5654" y="332"/>
                </a:cubicBezTo>
                <a:lnTo>
                  <a:pt x="5654" y="380"/>
                </a:lnTo>
                <a:cubicBezTo>
                  <a:pt x="5646" y="382"/>
                  <a:pt x="5638" y="383"/>
                  <a:pt x="5630" y="383"/>
                </a:cubicBezTo>
                <a:cubicBezTo>
                  <a:pt x="5605" y="383"/>
                  <a:pt x="5584" y="372"/>
                  <a:pt x="5577" y="346"/>
                </a:cubicBezTo>
                <a:cubicBezTo>
                  <a:pt x="5567" y="365"/>
                  <a:pt x="5547" y="385"/>
                  <a:pt x="5512" y="385"/>
                </a:cubicBezTo>
                <a:cubicBezTo>
                  <a:pt x="5467" y="385"/>
                  <a:pt x="5436" y="356"/>
                  <a:pt x="5436" y="310"/>
                </a:cubicBezTo>
                <a:close/>
                <a:moveTo>
                  <a:pt x="5170" y="170"/>
                </a:moveTo>
                <a:lnTo>
                  <a:pt x="5170" y="170"/>
                </a:lnTo>
                <a:cubicBezTo>
                  <a:pt x="5151" y="170"/>
                  <a:pt x="5138" y="185"/>
                  <a:pt x="5138" y="210"/>
                </a:cubicBezTo>
                <a:lnTo>
                  <a:pt x="5138" y="378"/>
                </a:lnTo>
                <a:lnTo>
                  <a:pt x="5072" y="378"/>
                </a:lnTo>
                <a:lnTo>
                  <a:pt x="5072" y="118"/>
                </a:lnTo>
                <a:lnTo>
                  <a:pt x="5126" y="118"/>
                </a:lnTo>
                <a:lnTo>
                  <a:pt x="5130" y="147"/>
                </a:lnTo>
                <a:lnTo>
                  <a:pt x="5133" y="147"/>
                </a:lnTo>
                <a:cubicBezTo>
                  <a:pt x="5142" y="127"/>
                  <a:pt x="5167" y="111"/>
                  <a:pt x="5193" y="111"/>
                </a:cubicBezTo>
                <a:cubicBezTo>
                  <a:pt x="5221" y="111"/>
                  <a:pt x="5245" y="125"/>
                  <a:pt x="5255" y="147"/>
                </a:cubicBezTo>
                <a:lnTo>
                  <a:pt x="5258" y="147"/>
                </a:lnTo>
                <a:cubicBezTo>
                  <a:pt x="5271" y="124"/>
                  <a:pt x="5294" y="111"/>
                  <a:pt x="5322" y="111"/>
                </a:cubicBezTo>
                <a:cubicBezTo>
                  <a:pt x="5366" y="111"/>
                  <a:pt x="5391" y="142"/>
                  <a:pt x="5391" y="194"/>
                </a:cubicBezTo>
                <a:lnTo>
                  <a:pt x="5391" y="378"/>
                </a:lnTo>
                <a:lnTo>
                  <a:pt x="5325" y="378"/>
                </a:lnTo>
                <a:lnTo>
                  <a:pt x="5325" y="207"/>
                </a:lnTo>
                <a:cubicBezTo>
                  <a:pt x="5325" y="184"/>
                  <a:pt x="5314" y="170"/>
                  <a:pt x="5296" y="170"/>
                </a:cubicBezTo>
                <a:cubicBezTo>
                  <a:pt x="5277" y="170"/>
                  <a:pt x="5264" y="185"/>
                  <a:pt x="5264" y="210"/>
                </a:cubicBezTo>
                <a:lnTo>
                  <a:pt x="5264" y="378"/>
                </a:lnTo>
                <a:lnTo>
                  <a:pt x="5199" y="378"/>
                </a:lnTo>
                <a:lnTo>
                  <a:pt x="5199" y="207"/>
                </a:lnTo>
                <a:cubicBezTo>
                  <a:pt x="5199" y="184"/>
                  <a:pt x="5187" y="170"/>
                  <a:pt x="5170" y="170"/>
                </a:cubicBezTo>
                <a:close/>
                <a:moveTo>
                  <a:pt x="4893" y="118"/>
                </a:moveTo>
                <a:lnTo>
                  <a:pt x="4893" y="118"/>
                </a:lnTo>
                <a:lnTo>
                  <a:pt x="4947" y="118"/>
                </a:lnTo>
                <a:lnTo>
                  <a:pt x="4953" y="152"/>
                </a:lnTo>
                <a:lnTo>
                  <a:pt x="4956" y="152"/>
                </a:lnTo>
                <a:cubicBezTo>
                  <a:pt x="4965" y="133"/>
                  <a:pt x="4987" y="115"/>
                  <a:pt x="5023" y="115"/>
                </a:cubicBezTo>
                <a:cubicBezTo>
                  <a:pt x="5028" y="115"/>
                  <a:pt x="5033" y="115"/>
                  <a:pt x="5036" y="116"/>
                </a:cubicBezTo>
                <a:lnTo>
                  <a:pt x="5036" y="178"/>
                </a:lnTo>
                <a:cubicBezTo>
                  <a:pt x="5031" y="178"/>
                  <a:pt x="5027" y="178"/>
                  <a:pt x="5021" y="178"/>
                </a:cubicBezTo>
                <a:cubicBezTo>
                  <a:pt x="4990" y="178"/>
                  <a:pt x="4959" y="200"/>
                  <a:pt x="4959" y="254"/>
                </a:cubicBezTo>
                <a:lnTo>
                  <a:pt x="4959" y="378"/>
                </a:lnTo>
                <a:lnTo>
                  <a:pt x="4893" y="378"/>
                </a:lnTo>
                <a:lnTo>
                  <a:pt x="4893" y="118"/>
                </a:lnTo>
                <a:close/>
                <a:moveTo>
                  <a:pt x="4740" y="327"/>
                </a:moveTo>
                <a:lnTo>
                  <a:pt x="4740" y="327"/>
                </a:lnTo>
                <a:cubicBezTo>
                  <a:pt x="4766" y="327"/>
                  <a:pt x="4782" y="297"/>
                  <a:pt x="4782" y="248"/>
                </a:cubicBezTo>
                <a:cubicBezTo>
                  <a:pt x="4782" y="199"/>
                  <a:pt x="4766" y="169"/>
                  <a:pt x="4740" y="169"/>
                </a:cubicBezTo>
                <a:cubicBezTo>
                  <a:pt x="4714" y="169"/>
                  <a:pt x="4698" y="199"/>
                  <a:pt x="4698" y="248"/>
                </a:cubicBezTo>
                <a:cubicBezTo>
                  <a:pt x="4698" y="297"/>
                  <a:pt x="4714" y="327"/>
                  <a:pt x="4740" y="327"/>
                </a:cubicBezTo>
                <a:close/>
                <a:moveTo>
                  <a:pt x="4631" y="248"/>
                </a:moveTo>
                <a:lnTo>
                  <a:pt x="4631" y="248"/>
                </a:lnTo>
                <a:cubicBezTo>
                  <a:pt x="4631" y="164"/>
                  <a:pt x="4674" y="111"/>
                  <a:pt x="4740" y="111"/>
                </a:cubicBezTo>
                <a:cubicBezTo>
                  <a:pt x="4806" y="111"/>
                  <a:pt x="4849" y="164"/>
                  <a:pt x="4849" y="248"/>
                </a:cubicBezTo>
                <a:cubicBezTo>
                  <a:pt x="4849" y="332"/>
                  <a:pt x="4806" y="385"/>
                  <a:pt x="4740" y="385"/>
                </a:cubicBezTo>
                <a:cubicBezTo>
                  <a:pt x="4674" y="385"/>
                  <a:pt x="4631" y="332"/>
                  <a:pt x="4631" y="248"/>
                </a:cubicBezTo>
                <a:close/>
                <a:moveTo>
                  <a:pt x="4578" y="0"/>
                </a:moveTo>
                <a:lnTo>
                  <a:pt x="4578" y="0"/>
                </a:lnTo>
                <a:cubicBezTo>
                  <a:pt x="4600" y="0"/>
                  <a:pt x="4623" y="7"/>
                  <a:pt x="4633" y="17"/>
                </a:cubicBezTo>
                <a:lnTo>
                  <a:pt x="4611" y="65"/>
                </a:lnTo>
                <a:cubicBezTo>
                  <a:pt x="4603" y="61"/>
                  <a:pt x="4596" y="58"/>
                  <a:pt x="4587" y="58"/>
                </a:cubicBezTo>
                <a:cubicBezTo>
                  <a:pt x="4570" y="58"/>
                  <a:pt x="4559" y="70"/>
                  <a:pt x="4559" y="90"/>
                </a:cubicBezTo>
                <a:lnTo>
                  <a:pt x="4559" y="118"/>
                </a:lnTo>
                <a:lnTo>
                  <a:pt x="4614" y="118"/>
                </a:lnTo>
                <a:lnTo>
                  <a:pt x="4614" y="173"/>
                </a:lnTo>
                <a:lnTo>
                  <a:pt x="4559" y="173"/>
                </a:lnTo>
                <a:lnTo>
                  <a:pt x="4559" y="378"/>
                </a:lnTo>
                <a:lnTo>
                  <a:pt x="4494" y="378"/>
                </a:lnTo>
                <a:lnTo>
                  <a:pt x="4494" y="173"/>
                </a:lnTo>
                <a:lnTo>
                  <a:pt x="4447" y="173"/>
                </a:lnTo>
                <a:lnTo>
                  <a:pt x="4447" y="118"/>
                </a:lnTo>
                <a:lnTo>
                  <a:pt x="4494" y="118"/>
                </a:lnTo>
                <a:lnTo>
                  <a:pt x="4494" y="85"/>
                </a:lnTo>
                <a:cubicBezTo>
                  <a:pt x="4494" y="30"/>
                  <a:pt x="4531" y="0"/>
                  <a:pt x="4578" y="0"/>
                </a:cubicBezTo>
                <a:close/>
                <a:moveTo>
                  <a:pt x="4236" y="300"/>
                </a:moveTo>
                <a:lnTo>
                  <a:pt x="4236" y="300"/>
                </a:lnTo>
                <a:lnTo>
                  <a:pt x="4298" y="300"/>
                </a:lnTo>
                <a:cubicBezTo>
                  <a:pt x="4300" y="319"/>
                  <a:pt x="4312" y="333"/>
                  <a:pt x="4333" y="333"/>
                </a:cubicBezTo>
                <a:cubicBezTo>
                  <a:pt x="4349" y="333"/>
                  <a:pt x="4363" y="325"/>
                  <a:pt x="4363" y="310"/>
                </a:cubicBezTo>
                <a:cubicBezTo>
                  <a:pt x="4363" y="296"/>
                  <a:pt x="4355" y="287"/>
                  <a:pt x="4330" y="279"/>
                </a:cubicBezTo>
                <a:lnTo>
                  <a:pt x="4305" y="270"/>
                </a:lnTo>
                <a:cubicBezTo>
                  <a:pt x="4264" y="255"/>
                  <a:pt x="4240" y="229"/>
                  <a:pt x="4240" y="192"/>
                </a:cubicBezTo>
                <a:cubicBezTo>
                  <a:pt x="4240" y="144"/>
                  <a:pt x="4280" y="111"/>
                  <a:pt x="4331" y="111"/>
                </a:cubicBezTo>
                <a:cubicBezTo>
                  <a:pt x="4383" y="111"/>
                  <a:pt x="4420" y="144"/>
                  <a:pt x="4421" y="189"/>
                </a:cubicBezTo>
                <a:lnTo>
                  <a:pt x="4358" y="189"/>
                </a:lnTo>
                <a:cubicBezTo>
                  <a:pt x="4357" y="175"/>
                  <a:pt x="4347" y="163"/>
                  <a:pt x="4330" y="163"/>
                </a:cubicBezTo>
                <a:cubicBezTo>
                  <a:pt x="4316" y="163"/>
                  <a:pt x="4303" y="172"/>
                  <a:pt x="4303" y="187"/>
                </a:cubicBezTo>
                <a:cubicBezTo>
                  <a:pt x="4303" y="199"/>
                  <a:pt x="4309" y="206"/>
                  <a:pt x="4333" y="214"/>
                </a:cubicBezTo>
                <a:lnTo>
                  <a:pt x="4358" y="223"/>
                </a:lnTo>
                <a:cubicBezTo>
                  <a:pt x="4402" y="238"/>
                  <a:pt x="4426" y="267"/>
                  <a:pt x="4426" y="306"/>
                </a:cubicBezTo>
                <a:cubicBezTo>
                  <a:pt x="4426" y="356"/>
                  <a:pt x="4387" y="385"/>
                  <a:pt x="4334" y="385"/>
                </a:cubicBezTo>
                <a:cubicBezTo>
                  <a:pt x="4276" y="385"/>
                  <a:pt x="4237" y="350"/>
                  <a:pt x="4236" y="300"/>
                </a:cubicBezTo>
                <a:close/>
                <a:moveTo>
                  <a:pt x="4095" y="169"/>
                </a:moveTo>
                <a:lnTo>
                  <a:pt x="4095" y="169"/>
                </a:lnTo>
                <a:cubicBezTo>
                  <a:pt x="4077" y="169"/>
                  <a:pt x="4059" y="182"/>
                  <a:pt x="4059" y="213"/>
                </a:cubicBezTo>
                <a:lnTo>
                  <a:pt x="4059" y="378"/>
                </a:lnTo>
                <a:lnTo>
                  <a:pt x="3993" y="378"/>
                </a:lnTo>
                <a:lnTo>
                  <a:pt x="3993" y="118"/>
                </a:lnTo>
                <a:lnTo>
                  <a:pt x="4047" y="118"/>
                </a:lnTo>
                <a:lnTo>
                  <a:pt x="4053" y="144"/>
                </a:lnTo>
                <a:lnTo>
                  <a:pt x="4056" y="144"/>
                </a:lnTo>
                <a:cubicBezTo>
                  <a:pt x="4063" y="131"/>
                  <a:pt x="4083" y="111"/>
                  <a:pt x="4116" y="111"/>
                </a:cubicBezTo>
                <a:cubicBezTo>
                  <a:pt x="4160" y="111"/>
                  <a:pt x="4193" y="142"/>
                  <a:pt x="4193" y="196"/>
                </a:cubicBezTo>
                <a:lnTo>
                  <a:pt x="4193" y="378"/>
                </a:lnTo>
                <a:lnTo>
                  <a:pt x="4128" y="378"/>
                </a:lnTo>
                <a:lnTo>
                  <a:pt x="4128" y="210"/>
                </a:lnTo>
                <a:cubicBezTo>
                  <a:pt x="4128" y="182"/>
                  <a:pt x="4114" y="169"/>
                  <a:pt x="4095" y="169"/>
                </a:cubicBezTo>
                <a:close/>
                <a:moveTo>
                  <a:pt x="3834" y="329"/>
                </a:moveTo>
                <a:lnTo>
                  <a:pt x="3834" y="329"/>
                </a:lnTo>
                <a:cubicBezTo>
                  <a:pt x="3857" y="329"/>
                  <a:pt x="3873" y="309"/>
                  <a:pt x="3873" y="278"/>
                </a:cubicBezTo>
                <a:lnTo>
                  <a:pt x="3873" y="261"/>
                </a:lnTo>
                <a:lnTo>
                  <a:pt x="3858" y="264"/>
                </a:lnTo>
                <a:cubicBezTo>
                  <a:pt x="3826" y="269"/>
                  <a:pt x="3809" y="283"/>
                  <a:pt x="3809" y="303"/>
                </a:cubicBezTo>
                <a:cubicBezTo>
                  <a:pt x="3809" y="319"/>
                  <a:pt x="3820" y="329"/>
                  <a:pt x="3834" y="329"/>
                </a:cubicBezTo>
                <a:close/>
                <a:moveTo>
                  <a:pt x="3743" y="310"/>
                </a:moveTo>
                <a:lnTo>
                  <a:pt x="3743" y="310"/>
                </a:lnTo>
                <a:cubicBezTo>
                  <a:pt x="3743" y="260"/>
                  <a:pt x="3780" y="229"/>
                  <a:pt x="3845" y="221"/>
                </a:cubicBezTo>
                <a:lnTo>
                  <a:pt x="3873" y="217"/>
                </a:lnTo>
                <a:lnTo>
                  <a:pt x="3873" y="200"/>
                </a:lnTo>
                <a:cubicBezTo>
                  <a:pt x="3873" y="179"/>
                  <a:pt x="3862" y="168"/>
                  <a:pt x="3845" y="168"/>
                </a:cubicBezTo>
                <a:cubicBezTo>
                  <a:pt x="3826" y="168"/>
                  <a:pt x="3814" y="180"/>
                  <a:pt x="3812" y="199"/>
                </a:cubicBezTo>
                <a:lnTo>
                  <a:pt x="3746" y="199"/>
                </a:lnTo>
                <a:cubicBezTo>
                  <a:pt x="3750" y="147"/>
                  <a:pt x="3789" y="111"/>
                  <a:pt x="3846" y="111"/>
                </a:cubicBezTo>
                <a:cubicBezTo>
                  <a:pt x="3900" y="111"/>
                  <a:pt x="3938" y="147"/>
                  <a:pt x="3938" y="204"/>
                </a:cubicBezTo>
                <a:lnTo>
                  <a:pt x="3938" y="316"/>
                </a:lnTo>
                <a:cubicBezTo>
                  <a:pt x="3938" y="326"/>
                  <a:pt x="3944" y="333"/>
                  <a:pt x="3954" y="333"/>
                </a:cubicBezTo>
                <a:cubicBezTo>
                  <a:pt x="3956" y="333"/>
                  <a:pt x="3958" y="333"/>
                  <a:pt x="3961" y="332"/>
                </a:cubicBezTo>
                <a:lnTo>
                  <a:pt x="3961" y="380"/>
                </a:lnTo>
                <a:cubicBezTo>
                  <a:pt x="3953" y="382"/>
                  <a:pt x="3945" y="383"/>
                  <a:pt x="3937" y="383"/>
                </a:cubicBezTo>
                <a:cubicBezTo>
                  <a:pt x="3912" y="383"/>
                  <a:pt x="3891" y="372"/>
                  <a:pt x="3884" y="346"/>
                </a:cubicBezTo>
                <a:cubicBezTo>
                  <a:pt x="3875" y="365"/>
                  <a:pt x="3854" y="385"/>
                  <a:pt x="3819" y="385"/>
                </a:cubicBezTo>
                <a:cubicBezTo>
                  <a:pt x="3774" y="385"/>
                  <a:pt x="3743" y="356"/>
                  <a:pt x="3743" y="310"/>
                </a:cubicBezTo>
                <a:close/>
                <a:moveTo>
                  <a:pt x="3577" y="118"/>
                </a:moveTo>
                <a:lnTo>
                  <a:pt x="3577" y="118"/>
                </a:lnTo>
                <a:lnTo>
                  <a:pt x="3632" y="118"/>
                </a:lnTo>
                <a:lnTo>
                  <a:pt x="3637" y="152"/>
                </a:lnTo>
                <a:lnTo>
                  <a:pt x="3640" y="152"/>
                </a:lnTo>
                <a:cubicBezTo>
                  <a:pt x="3649" y="133"/>
                  <a:pt x="3671" y="115"/>
                  <a:pt x="3707" y="115"/>
                </a:cubicBezTo>
                <a:cubicBezTo>
                  <a:pt x="3712" y="115"/>
                  <a:pt x="3717" y="115"/>
                  <a:pt x="3721" y="116"/>
                </a:cubicBezTo>
                <a:lnTo>
                  <a:pt x="3721" y="178"/>
                </a:lnTo>
                <a:cubicBezTo>
                  <a:pt x="3715" y="178"/>
                  <a:pt x="3711" y="178"/>
                  <a:pt x="3706" y="178"/>
                </a:cubicBezTo>
                <a:cubicBezTo>
                  <a:pt x="3674" y="178"/>
                  <a:pt x="3643" y="200"/>
                  <a:pt x="3643" y="254"/>
                </a:cubicBezTo>
                <a:lnTo>
                  <a:pt x="3643" y="378"/>
                </a:lnTo>
                <a:lnTo>
                  <a:pt x="3577" y="378"/>
                </a:lnTo>
                <a:lnTo>
                  <a:pt x="3577" y="118"/>
                </a:lnTo>
                <a:close/>
                <a:moveTo>
                  <a:pt x="3413" y="76"/>
                </a:moveTo>
                <a:lnTo>
                  <a:pt x="3413" y="76"/>
                </a:lnTo>
                <a:lnTo>
                  <a:pt x="3327" y="76"/>
                </a:lnTo>
                <a:lnTo>
                  <a:pt x="3327" y="16"/>
                </a:lnTo>
                <a:lnTo>
                  <a:pt x="3567" y="16"/>
                </a:lnTo>
                <a:lnTo>
                  <a:pt x="3567" y="76"/>
                </a:lnTo>
                <a:lnTo>
                  <a:pt x="3482" y="76"/>
                </a:lnTo>
                <a:lnTo>
                  <a:pt x="3482" y="378"/>
                </a:lnTo>
                <a:lnTo>
                  <a:pt x="3413" y="378"/>
                </a:lnTo>
                <a:lnTo>
                  <a:pt x="3413" y="76"/>
                </a:lnTo>
                <a:close/>
                <a:moveTo>
                  <a:pt x="3144" y="344"/>
                </a:moveTo>
                <a:lnTo>
                  <a:pt x="3144" y="344"/>
                </a:lnTo>
                <a:cubicBezTo>
                  <a:pt x="3144" y="324"/>
                  <a:pt x="3161" y="306"/>
                  <a:pt x="3183" y="306"/>
                </a:cubicBezTo>
                <a:cubicBezTo>
                  <a:pt x="3203" y="306"/>
                  <a:pt x="3220" y="324"/>
                  <a:pt x="3220" y="344"/>
                </a:cubicBezTo>
                <a:cubicBezTo>
                  <a:pt x="3220" y="365"/>
                  <a:pt x="3203" y="383"/>
                  <a:pt x="3183" y="383"/>
                </a:cubicBezTo>
                <a:cubicBezTo>
                  <a:pt x="3161" y="383"/>
                  <a:pt x="3144" y="365"/>
                  <a:pt x="3144" y="344"/>
                </a:cubicBezTo>
                <a:close/>
                <a:moveTo>
                  <a:pt x="3036" y="219"/>
                </a:moveTo>
                <a:lnTo>
                  <a:pt x="3036" y="219"/>
                </a:lnTo>
                <a:cubicBezTo>
                  <a:pt x="3034" y="186"/>
                  <a:pt x="3021" y="167"/>
                  <a:pt x="3001" y="167"/>
                </a:cubicBezTo>
                <a:cubicBezTo>
                  <a:pt x="2979" y="167"/>
                  <a:pt x="2965" y="186"/>
                  <a:pt x="2962" y="219"/>
                </a:cubicBezTo>
                <a:lnTo>
                  <a:pt x="3036" y="219"/>
                </a:lnTo>
                <a:close/>
                <a:moveTo>
                  <a:pt x="2895" y="248"/>
                </a:moveTo>
                <a:lnTo>
                  <a:pt x="2895" y="248"/>
                </a:lnTo>
                <a:cubicBezTo>
                  <a:pt x="2895" y="164"/>
                  <a:pt x="2936" y="111"/>
                  <a:pt x="3001" y="111"/>
                </a:cubicBezTo>
                <a:cubicBezTo>
                  <a:pt x="3063" y="111"/>
                  <a:pt x="3103" y="162"/>
                  <a:pt x="3103" y="246"/>
                </a:cubicBezTo>
                <a:cubicBezTo>
                  <a:pt x="3103" y="250"/>
                  <a:pt x="3103" y="255"/>
                  <a:pt x="3102" y="264"/>
                </a:cubicBezTo>
                <a:lnTo>
                  <a:pt x="2961" y="264"/>
                </a:lnTo>
                <a:cubicBezTo>
                  <a:pt x="2962" y="303"/>
                  <a:pt x="2977" y="330"/>
                  <a:pt x="3003" y="330"/>
                </a:cubicBezTo>
                <a:cubicBezTo>
                  <a:pt x="3020" y="330"/>
                  <a:pt x="3033" y="319"/>
                  <a:pt x="3036" y="298"/>
                </a:cubicBezTo>
                <a:lnTo>
                  <a:pt x="3101" y="298"/>
                </a:lnTo>
                <a:cubicBezTo>
                  <a:pt x="3096" y="351"/>
                  <a:pt x="3057" y="385"/>
                  <a:pt x="3003" y="385"/>
                </a:cubicBezTo>
                <a:cubicBezTo>
                  <a:pt x="2935" y="385"/>
                  <a:pt x="2895" y="331"/>
                  <a:pt x="2895" y="248"/>
                </a:cubicBezTo>
                <a:close/>
                <a:moveTo>
                  <a:pt x="2650" y="248"/>
                </a:moveTo>
                <a:lnTo>
                  <a:pt x="2650" y="248"/>
                </a:lnTo>
                <a:cubicBezTo>
                  <a:pt x="2650" y="165"/>
                  <a:pt x="2693" y="111"/>
                  <a:pt x="2759" y="111"/>
                </a:cubicBezTo>
                <a:cubicBezTo>
                  <a:pt x="2817" y="111"/>
                  <a:pt x="2858" y="151"/>
                  <a:pt x="2863" y="212"/>
                </a:cubicBezTo>
                <a:lnTo>
                  <a:pt x="2796" y="212"/>
                </a:lnTo>
                <a:cubicBezTo>
                  <a:pt x="2794" y="184"/>
                  <a:pt x="2779" y="170"/>
                  <a:pt x="2759" y="170"/>
                </a:cubicBezTo>
                <a:cubicBezTo>
                  <a:pt x="2733" y="170"/>
                  <a:pt x="2716" y="198"/>
                  <a:pt x="2716" y="248"/>
                </a:cubicBezTo>
                <a:cubicBezTo>
                  <a:pt x="2716" y="299"/>
                  <a:pt x="2733" y="326"/>
                  <a:pt x="2760" y="326"/>
                </a:cubicBezTo>
                <a:cubicBezTo>
                  <a:pt x="2779" y="326"/>
                  <a:pt x="2793" y="312"/>
                  <a:pt x="2796" y="288"/>
                </a:cubicBezTo>
                <a:lnTo>
                  <a:pt x="2863" y="288"/>
                </a:lnTo>
                <a:cubicBezTo>
                  <a:pt x="2857" y="347"/>
                  <a:pt x="2816" y="385"/>
                  <a:pt x="2760" y="385"/>
                </a:cubicBezTo>
                <a:cubicBezTo>
                  <a:pt x="2693" y="385"/>
                  <a:pt x="2650" y="332"/>
                  <a:pt x="2650" y="248"/>
                </a:cubicBezTo>
                <a:close/>
                <a:moveTo>
                  <a:pt x="2506" y="169"/>
                </a:moveTo>
                <a:lnTo>
                  <a:pt x="2506" y="169"/>
                </a:lnTo>
                <a:cubicBezTo>
                  <a:pt x="2487" y="169"/>
                  <a:pt x="2469" y="182"/>
                  <a:pt x="2469" y="213"/>
                </a:cubicBezTo>
                <a:lnTo>
                  <a:pt x="2469" y="378"/>
                </a:lnTo>
                <a:lnTo>
                  <a:pt x="2404" y="378"/>
                </a:lnTo>
                <a:lnTo>
                  <a:pt x="2404" y="118"/>
                </a:lnTo>
                <a:lnTo>
                  <a:pt x="2458" y="118"/>
                </a:lnTo>
                <a:lnTo>
                  <a:pt x="2464" y="144"/>
                </a:lnTo>
                <a:lnTo>
                  <a:pt x="2467" y="144"/>
                </a:lnTo>
                <a:cubicBezTo>
                  <a:pt x="2474" y="131"/>
                  <a:pt x="2494" y="111"/>
                  <a:pt x="2527" y="111"/>
                </a:cubicBezTo>
                <a:cubicBezTo>
                  <a:pt x="2570" y="111"/>
                  <a:pt x="2604" y="142"/>
                  <a:pt x="2604" y="196"/>
                </a:cubicBezTo>
                <a:lnTo>
                  <a:pt x="2604" y="378"/>
                </a:lnTo>
                <a:lnTo>
                  <a:pt x="2538" y="378"/>
                </a:lnTo>
                <a:lnTo>
                  <a:pt x="2538" y="210"/>
                </a:lnTo>
                <a:cubicBezTo>
                  <a:pt x="2538" y="182"/>
                  <a:pt x="2524" y="169"/>
                  <a:pt x="2506" y="169"/>
                </a:cubicBezTo>
                <a:close/>
                <a:moveTo>
                  <a:pt x="2289" y="219"/>
                </a:moveTo>
                <a:lnTo>
                  <a:pt x="2289" y="219"/>
                </a:lnTo>
                <a:cubicBezTo>
                  <a:pt x="2287" y="186"/>
                  <a:pt x="2274" y="167"/>
                  <a:pt x="2254" y="167"/>
                </a:cubicBezTo>
                <a:cubicBezTo>
                  <a:pt x="2232" y="167"/>
                  <a:pt x="2218" y="186"/>
                  <a:pt x="2215" y="219"/>
                </a:cubicBezTo>
                <a:lnTo>
                  <a:pt x="2289" y="219"/>
                </a:lnTo>
                <a:close/>
                <a:moveTo>
                  <a:pt x="2148" y="248"/>
                </a:moveTo>
                <a:lnTo>
                  <a:pt x="2148" y="248"/>
                </a:lnTo>
                <a:cubicBezTo>
                  <a:pt x="2148" y="164"/>
                  <a:pt x="2190" y="111"/>
                  <a:pt x="2254" y="111"/>
                </a:cubicBezTo>
                <a:cubicBezTo>
                  <a:pt x="2316" y="111"/>
                  <a:pt x="2357" y="162"/>
                  <a:pt x="2357" y="246"/>
                </a:cubicBezTo>
                <a:cubicBezTo>
                  <a:pt x="2357" y="250"/>
                  <a:pt x="2357" y="255"/>
                  <a:pt x="2356" y="264"/>
                </a:cubicBezTo>
                <a:lnTo>
                  <a:pt x="2214" y="264"/>
                </a:lnTo>
                <a:cubicBezTo>
                  <a:pt x="2215" y="303"/>
                  <a:pt x="2230" y="330"/>
                  <a:pt x="2256" y="330"/>
                </a:cubicBezTo>
                <a:cubicBezTo>
                  <a:pt x="2273" y="330"/>
                  <a:pt x="2286" y="319"/>
                  <a:pt x="2289" y="298"/>
                </a:cubicBezTo>
                <a:lnTo>
                  <a:pt x="2355" y="298"/>
                </a:lnTo>
                <a:cubicBezTo>
                  <a:pt x="2349" y="351"/>
                  <a:pt x="2310" y="385"/>
                  <a:pt x="2256" y="385"/>
                </a:cubicBezTo>
                <a:cubicBezTo>
                  <a:pt x="2188" y="385"/>
                  <a:pt x="2148" y="331"/>
                  <a:pt x="2148" y="248"/>
                </a:cubicBezTo>
                <a:close/>
                <a:moveTo>
                  <a:pt x="2035" y="118"/>
                </a:moveTo>
                <a:lnTo>
                  <a:pt x="2035" y="118"/>
                </a:lnTo>
                <a:lnTo>
                  <a:pt x="2101" y="118"/>
                </a:lnTo>
                <a:lnTo>
                  <a:pt x="2101" y="378"/>
                </a:lnTo>
                <a:lnTo>
                  <a:pt x="2035" y="378"/>
                </a:lnTo>
                <a:lnTo>
                  <a:pt x="2035" y="118"/>
                </a:lnTo>
                <a:close/>
                <a:moveTo>
                  <a:pt x="2068" y="3"/>
                </a:moveTo>
                <a:lnTo>
                  <a:pt x="2068" y="3"/>
                </a:lnTo>
                <a:cubicBezTo>
                  <a:pt x="2090" y="3"/>
                  <a:pt x="2109" y="21"/>
                  <a:pt x="2109" y="43"/>
                </a:cubicBezTo>
                <a:cubicBezTo>
                  <a:pt x="2109" y="66"/>
                  <a:pt x="2090" y="84"/>
                  <a:pt x="2068" y="84"/>
                </a:cubicBezTo>
                <a:cubicBezTo>
                  <a:pt x="2046" y="84"/>
                  <a:pt x="2027" y="66"/>
                  <a:pt x="2027" y="43"/>
                </a:cubicBezTo>
                <a:cubicBezTo>
                  <a:pt x="2027" y="21"/>
                  <a:pt x="2046" y="3"/>
                  <a:pt x="2068" y="3"/>
                </a:cubicBezTo>
                <a:close/>
                <a:moveTo>
                  <a:pt x="1778" y="248"/>
                </a:moveTo>
                <a:lnTo>
                  <a:pt x="1778" y="248"/>
                </a:lnTo>
                <a:cubicBezTo>
                  <a:pt x="1778" y="165"/>
                  <a:pt x="1821" y="111"/>
                  <a:pt x="1888" y="111"/>
                </a:cubicBezTo>
                <a:cubicBezTo>
                  <a:pt x="1945" y="111"/>
                  <a:pt x="1986" y="151"/>
                  <a:pt x="1991" y="212"/>
                </a:cubicBezTo>
                <a:lnTo>
                  <a:pt x="1925" y="212"/>
                </a:lnTo>
                <a:cubicBezTo>
                  <a:pt x="1922" y="184"/>
                  <a:pt x="1908" y="170"/>
                  <a:pt x="1888" y="170"/>
                </a:cubicBezTo>
                <a:cubicBezTo>
                  <a:pt x="1862" y="170"/>
                  <a:pt x="1845" y="198"/>
                  <a:pt x="1845" y="248"/>
                </a:cubicBezTo>
                <a:cubicBezTo>
                  <a:pt x="1845" y="299"/>
                  <a:pt x="1862" y="326"/>
                  <a:pt x="1888" y="326"/>
                </a:cubicBezTo>
                <a:cubicBezTo>
                  <a:pt x="1908" y="326"/>
                  <a:pt x="1922" y="312"/>
                  <a:pt x="1925" y="288"/>
                </a:cubicBezTo>
                <a:lnTo>
                  <a:pt x="1991" y="288"/>
                </a:lnTo>
                <a:cubicBezTo>
                  <a:pt x="1986" y="347"/>
                  <a:pt x="1945" y="385"/>
                  <a:pt x="1888" y="385"/>
                </a:cubicBezTo>
                <a:cubicBezTo>
                  <a:pt x="1821" y="385"/>
                  <a:pt x="1778" y="332"/>
                  <a:pt x="1778" y="248"/>
                </a:cubicBezTo>
                <a:close/>
                <a:moveTo>
                  <a:pt x="1525" y="275"/>
                </a:moveTo>
                <a:lnTo>
                  <a:pt x="1525" y="275"/>
                </a:lnTo>
                <a:lnTo>
                  <a:pt x="1596" y="275"/>
                </a:lnTo>
                <a:cubicBezTo>
                  <a:pt x="1598" y="309"/>
                  <a:pt x="1614" y="324"/>
                  <a:pt x="1638" y="324"/>
                </a:cubicBezTo>
                <a:cubicBezTo>
                  <a:pt x="1661" y="324"/>
                  <a:pt x="1676" y="310"/>
                  <a:pt x="1676" y="286"/>
                </a:cubicBezTo>
                <a:cubicBezTo>
                  <a:pt x="1676" y="264"/>
                  <a:pt x="1662" y="248"/>
                  <a:pt x="1628" y="228"/>
                </a:cubicBezTo>
                <a:lnTo>
                  <a:pt x="1596" y="210"/>
                </a:lnTo>
                <a:cubicBezTo>
                  <a:pt x="1549" y="183"/>
                  <a:pt x="1528" y="149"/>
                  <a:pt x="1528" y="107"/>
                </a:cubicBezTo>
                <a:cubicBezTo>
                  <a:pt x="1528" y="56"/>
                  <a:pt x="1572" y="10"/>
                  <a:pt x="1634" y="10"/>
                </a:cubicBezTo>
                <a:cubicBezTo>
                  <a:pt x="1697" y="10"/>
                  <a:pt x="1740" y="50"/>
                  <a:pt x="1741" y="112"/>
                </a:cubicBezTo>
                <a:lnTo>
                  <a:pt x="1669" y="112"/>
                </a:lnTo>
                <a:cubicBezTo>
                  <a:pt x="1667" y="86"/>
                  <a:pt x="1654" y="71"/>
                  <a:pt x="1632" y="71"/>
                </a:cubicBezTo>
                <a:cubicBezTo>
                  <a:pt x="1614" y="71"/>
                  <a:pt x="1599" y="85"/>
                  <a:pt x="1599" y="104"/>
                </a:cubicBezTo>
                <a:cubicBezTo>
                  <a:pt x="1599" y="124"/>
                  <a:pt x="1611" y="139"/>
                  <a:pt x="1649" y="160"/>
                </a:cubicBezTo>
                <a:lnTo>
                  <a:pt x="1673" y="174"/>
                </a:lnTo>
                <a:cubicBezTo>
                  <a:pt x="1722" y="201"/>
                  <a:pt x="1746" y="240"/>
                  <a:pt x="1746" y="286"/>
                </a:cubicBezTo>
                <a:cubicBezTo>
                  <a:pt x="1746" y="344"/>
                  <a:pt x="1703" y="385"/>
                  <a:pt x="1638" y="385"/>
                </a:cubicBezTo>
                <a:cubicBezTo>
                  <a:pt x="1569" y="385"/>
                  <a:pt x="1526" y="342"/>
                  <a:pt x="1525" y="275"/>
                </a:cubicBezTo>
                <a:close/>
                <a:moveTo>
                  <a:pt x="1307" y="344"/>
                </a:moveTo>
                <a:lnTo>
                  <a:pt x="1307" y="344"/>
                </a:lnTo>
                <a:cubicBezTo>
                  <a:pt x="1307" y="324"/>
                  <a:pt x="1324" y="306"/>
                  <a:pt x="1345" y="306"/>
                </a:cubicBezTo>
                <a:cubicBezTo>
                  <a:pt x="1366" y="306"/>
                  <a:pt x="1383" y="324"/>
                  <a:pt x="1383" y="344"/>
                </a:cubicBezTo>
                <a:cubicBezTo>
                  <a:pt x="1383" y="365"/>
                  <a:pt x="1366" y="383"/>
                  <a:pt x="1345" y="383"/>
                </a:cubicBezTo>
                <a:cubicBezTo>
                  <a:pt x="1324" y="383"/>
                  <a:pt x="1307" y="365"/>
                  <a:pt x="1307" y="344"/>
                </a:cubicBezTo>
                <a:close/>
                <a:moveTo>
                  <a:pt x="1117" y="431"/>
                </a:moveTo>
                <a:lnTo>
                  <a:pt x="1117" y="431"/>
                </a:lnTo>
                <a:cubicBezTo>
                  <a:pt x="1131" y="431"/>
                  <a:pt x="1149" y="423"/>
                  <a:pt x="1155" y="401"/>
                </a:cubicBezTo>
                <a:lnTo>
                  <a:pt x="1161" y="377"/>
                </a:lnTo>
                <a:lnTo>
                  <a:pt x="1080" y="118"/>
                </a:lnTo>
                <a:lnTo>
                  <a:pt x="1147" y="118"/>
                </a:lnTo>
                <a:lnTo>
                  <a:pt x="1192" y="287"/>
                </a:lnTo>
                <a:lnTo>
                  <a:pt x="1195" y="287"/>
                </a:lnTo>
                <a:lnTo>
                  <a:pt x="1233" y="118"/>
                </a:lnTo>
                <a:lnTo>
                  <a:pt x="1301" y="118"/>
                </a:lnTo>
                <a:lnTo>
                  <a:pt x="1221" y="405"/>
                </a:lnTo>
                <a:cubicBezTo>
                  <a:pt x="1204" y="465"/>
                  <a:pt x="1163" y="488"/>
                  <a:pt x="1126" y="488"/>
                </a:cubicBezTo>
                <a:cubicBezTo>
                  <a:pt x="1111" y="488"/>
                  <a:pt x="1101" y="486"/>
                  <a:pt x="1091" y="483"/>
                </a:cubicBezTo>
                <a:lnTo>
                  <a:pt x="1091" y="427"/>
                </a:lnTo>
                <a:cubicBezTo>
                  <a:pt x="1100" y="430"/>
                  <a:pt x="1109" y="431"/>
                  <a:pt x="1117" y="431"/>
                </a:cubicBezTo>
                <a:close/>
                <a:moveTo>
                  <a:pt x="1021" y="385"/>
                </a:moveTo>
                <a:lnTo>
                  <a:pt x="1021" y="385"/>
                </a:lnTo>
                <a:cubicBezTo>
                  <a:pt x="970" y="385"/>
                  <a:pt x="937" y="349"/>
                  <a:pt x="937" y="304"/>
                </a:cubicBezTo>
                <a:lnTo>
                  <a:pt x="937" y="173"/>
                </a:lnTo>
                <a:lnTo>
                  <a:pt x="891" y="173"/>
                </a:lnTo>
                <a:lnTo>
                  <a:pt x="891" y="118"/>
                </a:lnTo>
                <a:lnTo>
                  <a:pt x="898" y="118"/>
                </a:lnTo>
                <a:cubicBezTo>
                  <a:pt x="929" y="118"/>
                  <a:pt x="944" y="100"/>
                  <a:pt x="946" y="69"/>
                </a:cubicBezTo>
                <a:lnTo>
                  <a:pt x="947" y="44"/>
                </a:lnTo>
                <a:lnTo>
                  <a:pt x="1003" y="44"/>
                </a:lnTo>
                <a:lnTo>
                  <a:pt x="1003" y="118"/>
                </a:lnTo>
                <a:lnTo>
                  <a:pt x="1058" y="118"/>
                </a:lnTo>
                <a:lnTo>
                  <a:pt x="1058" y="173"/>
                </a:lnTo>
                <a:lnTo>
                  <a:pt x="1003" y="173"/>
                </a:lnTo>
                <a:lnTo>
                  <a:pt x="1003" y="297"/>
                </a:lnTo>
                <a:cubicBezTo>
                  <a:pt x="1003" y="315"/>
                  <a:pt x="1016" y="328"/>
                  <a:pt x="1035" y="328"/>
                </a:cubicBezTo>
                <a:cubicBezTo>
                  <a:pt x="1042" y="328"/>
                  <a:pt x="1049" y="326"/>
                  <a:pt x="1054" y="325"/>
                </a:cubicBezTo>
                <a:lnTo>
                  <a:pt x="1054" y="379"/>
                </a:lnTo>
                <a:cubicBezTo>
                  <a:pt x="1044" y="383"/>
                  <a:pt x="1032" y="385"/>
                  <a:pt x="1021" y="385"/>
                </a:cubicBezTo>
                <a:close/>
                <a:moveTo>
                  <a:pt x="804" y="219"/>
                </a:moveTo>
                <a:lnTo>
                  <a:pt x="804" y="219"/>
                </a:lnTo>
                <a:cubicBezTo>
                  <a:pt x="802" y="186"/>
                  <a:pt x="789" y="167"/>
                  <a:pt x="769" y="167"/>
                </a:cubicBezTo>
                <a:cubicBezTo>
                  <a:pt x="747" y="167"/>
                  <a:pt x="733" y="186"/>
                  <a:pt x="730" y="219"/>
                </a:cubicBezTo>
                <a:lnTo>
                  <a:pt x="804" y="219"/>
                </a:lnTo>
                <a:close/>
                <a:moveTo>
                  <a:pt x="663" y="248"/>
                </a:moveTo>
                <a:lnTo>
                  <a:pt x="663" y="248"/>
                </a:lnTo>
                <a:cubicBezTo>
                  <a:pt x="663" y="164"/>
                  <a:pt x="705" y="111"/>
                  <a:pt x="769" y="111"/>
                </a:cubicBezTo>
                <a:cubicBezTo>
                  <a:pt x="831" y="111"/>
                  <a:pt x="872" y="162"/>
                  <a:pt x="872" y="246"/>
                </a:cubicBezTo>
                <a:cubicBezTo>
                  <a:pt x="872" y="250"/>
                  <a:pt x="872" y="255"/>
                  <a:pt x="871" y="264"/>
                </a:cubicBezTo>
                <a:lnTo>
                  <a:pt x="729" y="264"/>
                </a:lnTo>
                <a:cubicBezTo>
                  <a:pt x="730" y="303"/>
                  <a:pt x="745" y="330"/>
                  <a:pt x="771" y="330"/>
                </a:cubicBezTo>
                <a:cubicBezTo>
                  <a:pt x="788" y="330"/>
                  <a:pt x="801" y="319"/>
                  <a:pt x="804" y="298"/>
                </a:cubicBezTo>
                <a:lnTo>
                  <a:pt x="870" y="298"/>
                </a:lnTo>
                <a:cubicBezTo>
                  <a:pt x="864" y="351"/>
                  <a:pt x="825" y="385"/>
                  <a:pt x="771" y="385"/>
                </a:cubicBezTo>
                <a:cubicBezTo>
                  <a:pt x="703" y="385"/>
                  <a:pt x="663" y="331"/>
                  <a:pt x="663" y="248"/>
                </a:cubicBezTo>
                <a:close/>
                <a:moveTo>
                  <a:pt x="608" y="0"/>
                </a:moveTo>
                <a:lnTo>
                  <a:pt x="608" y="0"/>
                </a:lnTo>
                <a:cubicBezTo>
                  <a:pt x="631" y="0"/>
                  <a:pt x="653" y="7"/>
                  <a:pt x="664" y="17"/>
                </a:cubicBezTo>
                <a:lnTo>
                  <a:pt x="641" y="65"/>
                </a:lnTo>
                <a:cubicBezTo>
                  <a:pt x="633" y="61"/>
                  <a:pt x="626" y="58"/>
                  <a:pt x="618" y="58"/>
                </a:cubicBezTo>
                <a:cubicBezTo>
                  <a:pt x="600" y="58"/>
                  <a:pt x="590" y="70"/>
                  <a:pt x="590" y="90"/>
                </a:cubicBezTo>
                <a:lnTo>
                  <a:pt x="590" y="118"/>
                </a:lnTo>
                <a:lnTo>
                  <a:pt x="645" y="118"/>
                </a:lnTo>
                <a:lnTo>
                  <a:pt x="645" y="173"/>
                </a:lnTo>
                <a:lnTo>
                  <a:pt x="590" y="173"/>
                </a:lnTo>
                <a:lnTo>
                  <a:pt x="590" y="378"/>
                </a:lnTo>
                <a:lnTo>
                  <a:pt x="524" y="378"/>
                </a:lnTo>
                <a:lnTo>
                  <a:pt x="524" y="173"/>
                </a:lnTo>
                <a:lnTo>
                  <a:pt x="478" y="173"/>
                </a:lnTo>
                <a:lnTo>
                  <a:pt x="478" y="118"/>
                </a:lnTo>
                <a:lnTo>
                  <a:pt x="524" y="118"/>
                </a:lnTo>
                <a:lnTo>
                  <a:pt x="524" y="85"/>
                </a:lnTo>
                <a:cubicBezTo>
                  <a:pt x="524" y="30"/>
                  <a:pt x="562" y="0"/>
                  <a:pt x="608" y="0"/>
                </a:cubicBezTo>
                <a:close/>
                <a:moveTo>
                  <a:pt x="344" y="329"/>
                </a:moveTo>
                <a:lnTo>
                  <a:pt x="344" y="329"/>
                </a:lnTo>
                <a:cubicBezTo>
                  <a:pt x="367" y="329"/>
                  <a:pt x="383" y="309"/>
                  <a:pt x="383" y="278"/>
                </a:cubicBezTo>
                <a:lnTo>
                  <a:pt x="383" y="261"/>
                </a:lnTo>
                <a:lnTo>
                  <a:pt x="368" y="264"/>
                </a:lnTo>
                <a:cubicBezTo>
                  <a:pt x="336" y="269"/>
                  <a:pt x="319" y="283"/>
                  <a:pt x="319" y="303"/>
                </a:cubicBezTo>
                <a:cubicBezTo>
                  <a:pt x="319" y="319"/>
                  <a:pt x="330" y="329"/>
                  <a:pt x="344" y="329"/>
                </a:cubicBezTo>
                <a:close/>
                <a:moveTo>
                  <a:pt x="253" y="310"/>
                </a:moveTo>
                <a:lnTo>
                  <a:pt x="253" y="310"/>
                </a:lnTo>
                <a:cubicBezTo>
                  <a:pt x="253" y="260"/>
                  <a:pt x="290" y="229"/>
                  <a:pt x="354" y="221"/>
                </a:cubicBezTo>
                <a:lnTo>
                  <a:pt x="383" y="217"/>
                </a:lnTo>
                <a:lnTo>
                  <a:pt x="383" y="200"/>
                </a:lnTo>
                <a:cubicBezTo>
                  <a:pt x="383" y="179"/>
                  <a:pt x="371" y="168"/>
                  <a:pt x="354" y="168"/>
                </a:cubicBezTo>
                <a:cubicBezTo>
                  <a:pt x="336" y="168"/>
                  <a:pt x="323" y="180"/>
                  <a:pt x="322" y="199"/>
                </a:cubicBezTo>
                <a:lnTo>
                  <a:pt x="256" y="199"/>
                </a:lnTo>
                <a:cubicBezTo>
                  <a:pt x="260" y="147"/>
                  <a:pt x="299" y="111"/>
                  <a:pt x="355" y="111"/>
                </a:cubicBezTo>
                <a:cubicBezTo>
                  <a:pt x="410" y="111"/>
                  <a:pt x="448" y="147"/>
                  <a:pt x="448" y="204"/>
                </a:cubicBezTo>
                <a:lnTo>
                  <a:pt x="448" y="316"/>
                </a:lnTo>
                <a:cubicBezTo>
                  <a:pt x="448" y="326"/>
                  <a:pt x="454" y="333"/>
                  <a:pt x="464" y="333"/>
                </a:cubicBezTo>
                <a:cubicBezTo>
                  <a:pt x="466" y="333"/>
                  <a:pt x="468" y="333"/>
                  <a:pt x="471" y="332"/>
                </a:cubicBezTo>
                <a:lnTo>
                  <a:pt x="471" y="380"/>
                </a:lnTo>
                <a:cubicBezTo>
                  <a:pt x="463" y="382"/>
                  <a:pt x="455" y="383"/>
                  <a:pt x="447" y="383"/>
                </a:cubicBezTo>
                <a:cubicBezTo>
                  <a:pt x="422" y="383"/>
                  <a:pt x="400" y="372"/>
                  <a:pt x="394" y="346"/>
                </a:cubicBezTo>
                <a:cubicBezTo>
                  <a:pt x="384" y="365"/>
                  <a:pt x="364" y="385"/>
                  <a:pt x="329" y="385"/>
                </a:cubicBezTo>
                <a:cubicBezTo>
                  <a:pt x="284" y="385"/>
                  <a:pt x="253" y="356"/>
                  <a:pt x="253" y="310"/>
                </a:cubicBezTo>
                <a:close/>
                <a:moveTo>
                  <a:pt x="0" y="275"/>
                </a:moveTo>
                <a:lnTo>
                  <a:pt x="0" y="275"/>
                </a:lnTo>
                <a:lnTo>
                  <a:pt x="71" y="275"/>
                </a:lnTo>
                <a:cubicBezTo>
                  <a:pt x="73" y="309"/>
                  <a:pt x="89" y="324"/>
                  <a:pt x="113" y="324"/>
                </a:cubicBezTo>
                <a:cubicBezTo>
                  <a:pt x="136" y="324"/>
                  <a:pt x="151" y="310"/>
                  <a:pt x="151" y="286"/>
                </a:cubicBezTo>
                <a:cubicBezTo>
                  <a:pt x="151" y="264"/>
                  <a:pt x="137" y="248"/>
                  <a:pt x="103" y="228"/>
                </a:cubicBezTo>
                <a:lnTo>
                  <a:pt x="71" y="210"/>
                </a:lnTo>
                <a:cubicBezTo>
                  <a:pt x="23" y="183"/>
                  <a:pt x="3" y="149"/>
                  <a:pt x="3" y="107"/>
                </a:cubicBezTo>
                <a:cubicBezTo>
                  <a:pt x="3" y="56"/>
                  <a:pt x="47" y="10"/>
                  <a:pt x="108" y="10"/>
                </a:cubicBezTo>
                <a:cubicBezTo>
                  <a:pt x="171" y="10"/>
                  <a:pt x="214" y="50"/>
                  <a:pt x="216" y="112"/>
                </a:cubicBezTo>
                <a:lnTo>
                  <a:pt x="144" y="112"/>
                </a:lnTo>
                <a:cubicBezTo>
                  <a:pt x="141" y="86"/>
                  <a:pt x="129" y="71"/>
                  <a:pt x="107" y="71"/>
                </a:cubicBezTo>
                <a:cubicBezTo>
                  <a:pt x="89" y="71"/>
                  <a:pt x="74" y="85"/>
                  <a:pt x="74" y="104"/>
                </a:cubicBezTo>
                <a:cubicBezTo>
                  <a:pt x="74" y="124"/>
                  <a:pt x="86" y="139"/>
                  <a:pt x="123" y="160"/>
                </a:cubicBezTo>
                <a:lnTo>
                  <a:pt x="148" y="174"/>
                </a:lnTo>
                <a:cubicBezTo>
                  <a:pt x="197" y="201"/>
                  <a:pt x="220" y="240"/>
                  <a:pt x="220" y="286"/>
                </a:cubicBezTo>
                <a:cubicBezTo>
                  <a:pt x="220" y="344"/>
                  <a:pt x="178" y="385"/>
                  <a:pt x="113" y="385"/>
                </a:cubicBezTo>
                <a:cubicBezTo>
                  <a:pt x="44" y="385"/>
                  <a:pt x="1" y="342"/>
                  <a:pt x="0" y="275"/>
                </a:cubicBezTo>
                <a:close/>
              </a:path>
            </a:pathLst>
          </a:custGeom>
          <a:solidFill>
            <a:srgbClr val="CA012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6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8321040" cy="6858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279524"/>
            <a:ext cx="4114800" cy="3365627"/>
          </a:xfrm>
        </p:spPr>
        <p:txBody>
          <a:bodyPr/>
          <a:lstStyle>
            <a:lvl1pPr marL="320040" indent="-320040">
              <a:buFont typeface="+mj-lt"/>
              <a:buAutoNum type="arabicPeriod"/>
              <a:tabLst>
                <a:tab pos="4111625" algn="r"/>
              </a:tabLst>
              <a:defRPr/>
            </a:lvl1pPr>
            <a:lvl2pPr marL="457200">
              <a:defRPr/>
            </a:lvl2pPr>
            <a:lvl3pPr marL="594360">
              <a:defRPr/>
            </a:lvl3pPr>
            <a:lvl4pPr marL="731520">
              <a:defRPr/>
            </a:lvl4pPr>
            <a:lvl5pPr marL="868680">
              <a:defRPr/>
            </a:lvl5pPr>
            <a:lvl6pPr marL="1005840">
              <a:defRPr/>
            </a:lvl6pPr>
            <a:lvl7pPr marL="1143000">
              <a:defRPr/>
            </a:lvl7pPr>
            <a:lvl8pPr marL="1280160">
              <a:defRPr/>
            </a:lvl8pPr>
            <a:lvl9pPr marL="141732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03E0033B-F521-5E9A-6DD3-608D205A8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4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4114800" cy="6858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720" y="411480"/>
            <a:ext cx="4114800" cy="4233672"/>
          </a:xfrm>
        </p:spPr>
        <p:txBody>
          <a:bodyPr/>
          <a:lstStyle>
            <a:lvl1pPr marL="320040" indent="-320040">
              <a:buFont typeface="+mj-lt"/>
              <a:buAutoNum type="arabicPeriod"/>
              <a:tabLst>
                <a:tab pos="4111625" algn="r"/>
              </a:tabLst>
              <a:defRPr/>
            </a:lvl1pPr>
            <a:lvl2pPr marL="457200">
              <a:defRPr/>
            </a:lvl2pPr>
            <a:lvl3pPr marL="594360">
              <a:defRPr/>
            </a:lvl3pPr>
            <a:lvl4pPr marL="731520">
              <a:defRPr/>
            </a:lvl4pPr>
            <a:lvl5pPr marL="868680">
              <a:defRPr/>
            </a:lvl5pPr>
            <a:lvl6pPr marL="1005840">
              <a:defRPr/>
            </a:lvl6pPr>
            <a:lvl7pPr marL="1143000">
              <a:defRPr/>
            </a:lvl7pPr>
            <a:lvl8pPr marL="1280160">
              <a:defRPr/>
            </a:lvl8pPr>
            <a:lvl9pPr marL="141732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03E0033B-F521-5E9A-6DD3-608D205A8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5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Red Left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8321040" cy="6858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279524"/>
            <a:ext cx="4114800" cy="3365627"/>
          </a:xfrm>
        </p:spPr>
        <p:txBody>
          <a:bodyPr/>
          <a:lstStyle>
            <a:lvl1pPr marL="319088" indent="-319088">
              <a:buClrTx/>
              <a:buFont typeface="+mj-lt"/>
              <a:buAutoNum type="arabicPeriod"/>
              <a:tabLst>
                <a:tab pos="4111625" algn="r"/>
              </a:tabLst>
              <a:defRPr/>
            </a:lvl1pPr>
            <a:lvl2pPr marL="457200">
              <a:defRPr/>
            </a:lvl2pPr>
            <a:lvl3pPr marL="594360">
              <a:defRPr/>
            </a:lvl3pPr>
            <a:lvl4pPr marL="731520">
              <a:defRPr/>
            </a:lvl4pPr>
            <a:lvl5pPr marL="868680">
              <a:defRPr/>
            </a:lvl5pPr>
            <a:lvl6pPr marL="1005840">
              <a:defRPr/>
            </a:lvl6pPr>
            <a:lvl7pPr marL="1143000">
              <a:defRPr/>
            </a:lvl7pPr>
            <a:lvl8pPr marL="1280160">
              <a:defRPr/>
            </a:lvl8pPr>
            <a:lvl9pPr marL="141732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UL Solutions">
            <a:extLst>
              <a:ext uri="{FF2B5EF4-FFF2-40B4-BE49-F238E27FC236}">
                <a16:creationId xmlns:a16="http://schemas.microsoft.com/office/drawing/2014/main" id="{C4978180-D222-7F04-340A-11A5EB5DE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99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Red Right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4114800" cy="6858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450" y="411480"/>
            <a:ext cx="4114800" cy="4233672"/>
          </a:xfrm>
        </p:spPr>
        <p:txBody>
          <a:bodyPr/>
          <a:lstStyle>
            <a:lvl1pPr marL="319088" indent="-319088">
              <a:buClrTx/>
              <a:buFont typeface="+mj-lt"/>
              <a:buAutoNum type="arabicPeriod"/>
              <a:tabLst>
                <a:tab pos="4111625" algn="r"/>
              </a:tabLst>
              <a:defRPr/>
            </a:lvl1pPr>
            <a:lvl2pPr marL="457200">
              <a:defRPr/>
            </a:lvl2pPr>
            <a:lvl3pPr marL="594360">
              <a:defRPr/>
            </a:lvl3pPr>
            <a:lvl4pPr marL="731520">
              <a:defRPr/>
            </a:lvl4pPr>
            <a:lvl5pPr marL="868680">
              <a:defRPr/>
            </a:lvl5pPr>
            <a:lvl6pPr marL="1005840">
              <a:defRPr/>
            </a:lvl6pPr>
            <a:lvl7pPr marL="1143000">
              <a:defRPr/>
            </a:lvl7pPr>
            <a:lvl8pPr marL="1280160">
              <a:defRPr/>
            </a:lvl8pPr>
            <a:lvl9pPr marL="141732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UL Solutions">
            <a:extLst>
              <a:ext uri="{FF2B5EF4-FFF2-40B4-BE49-F238E27FC236}">
                <a16:creationId xmlns:a16="http://schemas.microsoft.com/office/drawing/2014/main" id="{C4978180-D222-7F04-340A-11A5EB5DE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74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">
            <a:extLst>
              <a:ext uri="{FF2B5EF4-FFF2-40B4-BE49-F238E27FC236}">
                <a16:creationId xmlns:a16="http://schemas.microsoft.com/office/drawing/2014/main" id="{86BEC377-228E-84A8-F7AA-8BD7497BD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hidden">
          <a:xfrm>
            <a:off x="5314950" y="412750"/>
            <a:ext cx="3417570" cy="34175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164" y="1279523"/>
            <a:ext cx="4113212" cy="1737360"/>
          </a:xfrm>
        </p:spPr>
        <p:txBody>
          <a:bodyPr anchor="t" anchorCtr="0"/>
          <a:lstStyle>
            <a:lvl1pPr>
              <a:lnSpc>
                <a:spcPct val="85000"/>
              </a:lnSpc>
              <a:defRPr sz="3200" b="0"/>
            </a:lvl1pPr>
          </a:lstStyle>
          <a:p>
            <a:r>
              <a:rPr lang="en-US" dirty="0"/>
              <a:t>[Divider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1164" y="3200400"/>
            <a:ext cx="4113211" cy="5486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137160" indent="-137160">
              <a:lnSpc>
                <a:spcPct val="100000"/>
              </a:lnSpc>
              <a:spcBef>
                <a:spcPts val="900"/>
              </a:spcBef>
              <a:buClr>
                <a:srgbClr val="CA0123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2743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3pPr>
            <a:lvl4pPr marL="4114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54864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5pPr>
            <a:lvl6pPr marL="68580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82296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7pPr>
            <a:lvl8pPr marL="9601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0972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[Divider subtitle]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UL Solutions" descr="UL Solutions">
            <a:extLst>
              <a:ext uri="{FF2B5EF4-FFF2-40B4-BE49-F238E27FC236}">
                <a16:creationId xmlns:a16="http://schemas.microsoft.com/office/drawing/2014/main" id="{15C8325F-449B-B238-DD53-BFC132410D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9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Whit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">
            <a:extLst>
              <a:ext uri="{FF2B5EF4-FFF2-40B4-BE49-F238E27FC236}">
                <a16:creationId xmlns:a16="http://schemas.microsoft.com/office/drawing/2014/main" id="{F00D17CE-B495-2673-F4B5-42A333EC5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hidden">
          <a:xfrm>
            <a:off x="4755199" y="582931"/>
            <a:ext cx="3977639" cy="39776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164" y="1279523"/>
            <a:ext cx="4113212" cy="1737360"/>
          </a:xfrm>
        </p:spPr>
        <p:txBody>
          <a:bodyPr anchor="t" anchorCtr="0"/>
          <a:lstStyle>
            <a:lvl1pPr>
              <a:lnSpc>
                <a:spcPct val="85000"/>
              </a:lnSpc>
              <a:defRPr sz="3200" b="0"/>
            </a:lvl1pPr>
          </a:lstStyle>
          <a:p>
            <a:r>
              <a:rPr lang="en-US" dirty="0"/>
              <a:t>[Divider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1164" y="3200400"/>
            <a:ext cx="4113211" cy="5486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137160" indent="-137160">
              <a:lnSpc>
                <a:spcPct val="100000"/>
              </a:lnSpc>
              <a:spcBef>
                <a:spcPts val="900"/>
              </a:spcBef>
              <a:buClr>
                <a:srgbClr val="CA0123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2743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3pPr>
            <a:lvl4pPr marL="4114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54864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5pPr>
            <a:lvl6pPr marL="68580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82296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7pPr>
            <a:lvl8pPr marL="9601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0972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[Divider subtitle]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UL Solutions" descr="UL Solutions">
            <a:extLst>
              <a:ext uri="{FF2B5EF4-FFF2-40B4-BE49-F238E27FC236}">
                <a16:creationId xmlns:a16="http://schemas.microsoft.com/office/drawing/2014/main" id="{15C8325F-449B-B238-DD53-BFC132410D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60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Midnight Blue">
    <p:bg>
      <p:bgPr>
        <a:solidFill>
          <a:srgbClr val="122C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">
            <a:extLst>
              <a:ext uri="{FF2B5EF4-FFF2-40B4-BE49-F238E27FC236}">
                <a16:creationId xmlns:a16="http://schemas.microsoft.com/office/drawing/2014/main" id="{CA2FA39A-2E57-8F63-8121-1335EF25B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hidden">
          <a:xfrm>
            <a:off x="4709160" y="1170694"/>
            <a:ext cx="4434840" cy="28021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164" y="1279523"/>
            <a:ext cx="4113212" cy="1737360"/>
          </a:xfrm>
        </p:spPr>
        <p:txBody>
          <a:bodyPr anchor="t" anchorCtr="0"/>
          <a:lstStyle>
            <a:lvl1pPr>
              <a:lnSpc>
                <a:spcPct val="85000"/>
              </a:lnSpc>
              <a:defRPr sz="3200" b="0"/>
            </a:lvl1pPr>
          </a:lstStyle>
          <a:p>
            <a:r>
              <a:rPr lang="en-US" dirty="0"/>
              <a:t>[Divider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1164" y="3200400"/>
            <a:ext cx="4113211" cy="5486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137160" indent="-137160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2743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3pPr>
            <a:lvl4pPr marL="4114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54864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5pPr>
            <a:lvl6pPr marL="68580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82296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7pPr>
            <a:lvl8pPr marL="9601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0972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[Divider subtitle]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UL Solutions">
            <a:extLst>
              <a:ext uri="{FF2B5EF4-FFF2-40B4-BE49-F238E27FC236}">
                <a16:creationId xmlns:a16="http://schemas.microsoft.com/office/drawing/2014/main" id="{70EB08D7-D3A0-BCC3-E568-E271789F89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63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Dark Red">
    <p:bg>
      <p:bgPr>
        <a:solidFill>
          <a:srgbClr val="5B04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">
            <a:extLst>
              <a:ext uri="{FF2B5EF4-FFF2-40B4-BE49-F238E27FC236}">
                <a16:creationId xmlns:a16="http://schemas.microsoft.com/office/drawing/2014/main" id="{E8A648E8-9CAF-9D67-9DDC-8EB6863B8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hidden">
          <a:xfrm rot="16200000">
            <a:off x="4891407" y="1245871"/>
            <a:ext cx="3977639" cy="26517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164" y="1279523"/>
            <a:ext cx="4113212" cy="1737360"/>
          </a:xfrm>
        </p:spPr>
        <p:txBody>
          <a:bodyPr anchor="t" anchorCtr="0"/>
          <a:lstStyle>
            <a:lvl1pPr>
              <a:lnSpc>
                <a:spcPct val="85000"/>
              </a:lnSpc>
              <a:defRPr sz="3200" b="0"/>
            </a:lvl1pPr>
          </a:lstStyle>
          <a:p>
            <a:r>
              <a:rPr lang="en-US" dirty="0"/>
              <a:t>[Divider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1164" y="3200400"/>
            <a:ext cx="4113211" cy="5486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137160" indent="-137160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2743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3pPr>
            <a:lvl4pPr marL="4114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54864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5pPr>
            <a:lvl6pPr marL="68580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82296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7pPr>
            <a:lvl8pPr marL="9601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0972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[Divider subtitle]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UL Solutions">
            <a:extLst>
              <a:ext uri="{FF2B5EF4-FFF2-40B4-BE49-F238E27FC236}">
                <a16:creationId xmlns:a16="http://schemas.microsoft.com/office/drawing/2014/main" id="{140022B7-C2EE-915D-63A6-A8EB6DCEF8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2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Pebble">
    <p:bg>
      <p:bgPr>
        <a:solidFill>
          <a:srgbClr val="E5DD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">
            <a:extLst>
              <a:ext uri="{FF2B5EF4-FFF2-40B4-BE49-F238E27FC236}">
                <a16:creationId xmlns:a16="http://schemas.microsoft.com/office/drawing/2014/main" id="{781801C2-011F-7964-050D-235C74A7D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hidden">
          <a:xfrm>
            <a:off x="4755199" y="582931"/>
            <a:ext cx="3977639" cy="39776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164" y="1279523"/>
            <a:ext cx="4113212" cy="1737360"/>
          </a:xfrm>
        </p:spPr>
        <p:txBody>
          <a:bodyPr anchor="t" anchorCtr="0"/>
          <a:lstStyle>
            <a:lvl1pPr>
              <a:lnSpc>
                <a:spcPct val="85000"/>
              </a:lnSpc>
              <a:defRPr sz="3200" b="0"/>
            </a:lvl1pPr>
          </a:lstStyle>
          <a:p>
            <a:r>
              <a:rPr lang="en-US" dirty="0"/>
              <a:t>[Divider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1164" y="3200400"/>
            <a:ext cx="4113211" cy="5486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137160" indent="-137160">
              <a:lnSpc>
                <a:spcPct val="100000"/>
              </a:lnSpc>
              <a:spcBef>
                <a:spcPts val="900"/>
              </a:spcBef>
              <a:buClr>
                <a:srgbClr val="CA0123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2743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3pPr>
            <a:lvl4pPr marL="4114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54864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5pPr>
            <a:lvl6pPr marL="68580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82296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7pPr>
            <a:lvl8pPr marL="9601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0972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[Divider subtitle]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UL Solutions" descr="UL Solutions">
            <a:extLst>
              <a:ext uri="{FF2B5EF4-FFF2-40B4-BE49-F238E27FC236}">
                <a16:creationId xmlns:a16="http://schemas.microsoft.com/office/drawing/2014/main" id="{7E15E2AE-BDBC-38FD-5E1D-04405E875A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33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hite Strapli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UL Solutions" descr="UL Solutions">
            <a:extLst>
              <a:ext uri="{FF2B5EF4-FFF2-40B4-BE49-F238E27FC236}">
                <a16:creationId xmlns:a16="http://schemas.microsoft.com/office/drawing/2014/main" id="{63001AA8-449D-95ED-3BED-69D9CDFDC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11479" y="411479"/>
            <a:ext cx="1336042" cy="548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  <p:sp>
        <p:nvSpPr>
          <p:cNvPr id="10" name="Safety. Science. Transformation." descr="Safety. Science. Transformation.">
            <a:extLst>
              <a:ext uri="{FF2B5EF4-FFF2-40B4-BE49-F238E27FC236}">
                <a16:creationId xmlns:a16="http://schemas.microsoft.com/office/drawing/2014/main" id="{715B242C-69C0-DFFF-3DC4-E1250C47A08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11163" y="4542672"/>
            <a:ext cx="1891315" cy="137160"/>
          </a:xfrm>
          <a:custGeom>
            <a:avLst/>
            <a:gdLst>
              <a:gd name="T0" fmla="*/ 6727 w 6749"/>
              <a:gd name="T1" fmla="*/ 23 h 488"/>
              <a:gd name="T2" fmla="*/ 6641 w 6749"/>
              <a:gd name="T3" fmla="*/ 5 h 488"/>
              <a:gd name="T4" fmla="*/ 6593 w 6749"/>
              <a:gd name="T5" fmla="*/ 116 h 488"/>
              <a:gd name="T6" fmla="*/ 6534 w 6749"/>
              <a:gd name="T7" fmla="*/ 306 h 488"/>
              <a:gd name="T8" fmla="*/ 6240 w 6749"/>
              <a:gd name="T9" fmla="*/ 378 h 488"/>
              <a:gd name="T10" fmla="*/ 6375 w 6749"/>
              <a:gd name="T11" fmla="*/ 378 h 488"/>
              <a:gd name="T12" fmla="*/ 6086 w 6749"/>
              <a:gd name="T13" fmla="*/ 327 h 488"/>
              <a:gd name="T14" fmla="*/ 5863 w 6749"/>
              <a:gd name="T15" fmla="*/ 118 h 488"/>
              <a:gd name="T16" fmla="*/ 5896 w 6749"/>
              <a:gd name="T17" fmla="*/ 84 h 488"/>
              <a:gd name="T18" fmla="*/ 5657 w 6749"/>
              <a:gd name="T19" fmla="*/ 118 h 488"/>
              <a:gd name="T20" fmla="*/ 5769 w 6749"/>
              <a:gd name="T21" fmla="*/ 173 h 488"/>
              <a:gd name="T22" fmla="*/ 5566 w 6749"/>
              <a:gd name="T23" fmla="*/ 278 h 488"/>
              <a:gd name="T24" fmla="*/ 5566 w 6749"/>
              <a:gd name="T25" fmla="*/ 217 h 488"/>
              <a:gd name="T26" fmla="*/ 5647 w 6749"/>
              <a:gd name="T27" fmla="*/ 333 h 488"/>
              <a:gd name="T28" fmla="*/ 5170 w 6749"/>
              <a:gd name="T29" fmla="*/ 170 h 488"/>
              <a:gd name="T30" fmla="*/ 5193 w 6749"/>
              <a:gd name="T31" fmla="*/ 111 h 488"/>
              <a:gd name="T32" fmla="*/ 5296 w 6749"/>
              <a:gd name="T33" fmla="*/ 170 h 488"/>
              <a:gd name="T34" fmla="*/ 4947 w 6749"/>
              <a:gd name="T35" fmla="*/ 118 h 488"/>
              <a:gd name="T36" fmla="*/ 4959 w 6749"/>
              <a:gd name="T37" fmla="*/ 378 h 488"/>
              <a:gd name="T38" fmla="*/ 4740 w 6749"/>
              <a:gd name="T39" fmla="*/ 327 h 488"/>
              <a:gd name="T40" fmla="*/ 4578 w 6749"/>
              <a:gd name="T41" fmla="*/ 0 h 488"/>
              <a:gd name="T42" fmla="*/ 4559 w 6749"/>
              <a:gd name="T43" fmla="*/ 173 h 488"/>
              <a:gd name="T44" fmla="*/ 4578 w 6749"/>
              <a:gd name="T45" fmla="*/ 0 h 488"/>
              <a:gd name="T46" fmla="*/ 4240 w 6749"/>
              <a:gd name="T47" fmla="*/ 192 h 488"/>
              <a:gd name="T48" fmla="*/ 4426 w 6749"/>
              <a:gd name="T49" fmla="*/ 306 h 488"/>
              <a:gd name="T50" fmla="*/ 3993 w 6749"/>
              <a:gd name="T51" fmla="*/ 118 h 488"/>
              <a:gd name="T52" fmla="*/ 4128 w 6749"/>
              <a:gd name="T53" fmla="*/ 210 h 488"/>
              <a:gd name="T54" fmla="*/ 3834 w 6749"/>
              <a:gd name="T55" fmla="*/ 329 h 488"/>
              <a:gd name="T56" fmla="*/ 3746 w 6749"/>
              <a:gd name="T57" fmla="*/ 199 h 488"/>
              <a:gd name="T58" fmla="*/ 3884 w 6749"/>
              <a:gd name="T59" fmla="*/ 346 h 488"/>
              <a:gd name="T60" fmla="*/ 3707 w 6749"/>
              <a:gd name="T61" fmla="*/ 115 h 488"/>
              <a:gd name="T62" fmla="*/ 3413 w 6749"/>
              <a:gd name="T63" fmla="*/ 76 h 488"/>
              <a:gd name="T64" fmla="*/ 3413 w 6749"/>
              <a:gd name="T65" fmla="*/ 378 h 488"/>
              <a:gd name="T66" fmla="*/ 3036 w 6749"/>
              <a:gd name="T67" fmla="*/ 219 h 488"/>
              <a:gd name="T68" fmla="*/ 3103 w 6749"/>
              <a:gd name="T69" fmla="*/ 246 h 488"/>
              <a:gd name="T70" fmla="*/ 2650 w 6749"/>
              <a:gd name="T71" fmla="*/ 248 h 488"/>
              <a:gd name="T72" fmla="*/ 2796 w 6749"/>
              <a:gd name="T73" fmla="*/ 288 h 488"/>
              <a:gd name="T74" fmla="*/ 2404 w 6749"/>
              <a:gd name="T75" fmla="*/ 378 h 488"/>
              <a:gd name="T76" fmla="*/ 2538 w 6749"/>
              <a:gd name="T77" fmla="*/ 378 h 488"/>
              <a:gd name="T78" fmla="*/ 2148 w 6749"/>
              <a:gd name="T79" fmla="*/ 248 h 488"/>
              <a:gd name="T80" fmla="*/ 2355 w 6749"/>
              <a:gd name="T81" fmla="*/ 298 h 488"/>
              <a:gd name="T82" fmla="*/ 2035 w 6749"/>
              <a:gd name="T83" fmla="*/ 118 h 488"/>
              <a:gd name="T84" fmla="*/ 1778 w 6749"/>
              <a:gd name="T85" fmla="*/ 248 h 488"/>
              <a:gd name="T86" fmla="*/ 1991 w 6749"/>
              <a:gd name="T87" fmla="*/ 288 h 488"/>
              <a:gd name="T88" fmla="*/ 1628 w 6749"/>
              <a:gd name="T89" fmla="*/ 228 h 488"/>
              <a:gd name="T90" fmla="*/ 1649 w 6749"/>
              <a:gd name="T91" fmla="*/ 160 h 488"/>
              <a:gd name="T92" fmla="*/ 1383 w 6749"/>
              <a:gd name="T93" fmla="*/ 344 h 488"/>
              <a:gd name="T94" fmla="*/ 1147 w 6749"/>
              <a:gd name="T95" fmla="*/ 118 h 488"/>
              <a:gd name="T96" fmla="*/ 1091 w 6749"/>
              <a:gd name="T97" fmla="*/ 427 h 488"/>
              <a:gd name="T98" fmla="*/ 898 w 6749"/>
              <a:gd name="T99" fmla="*/ 118 h 488"/>
              <a:gd name="T100" fmla="*/ 1003 w 6749"/>
              <a:gd name="T101" fmla="*/ 297 h 488"/>
              <a:gd name="T102" fmla="*/ 730 w 6749"/>
              <a:gd name="T103" fmla="*/ 219 h 488"/>
              <a:gd name="T104" fmla="*/ 771 w 6749"/>
              <a:gd name="T105" fmla="*/ 330 h 488"/>
              <a:gd name="T106" fmla="*/ 641 w 6749"/>
              <a:gd name="T107" fmla="*/ 65 h 488"/>
              <a:gd name="T108" fmla="*/ 524 w 6749"/>
              <a:gd name="T109" fmla="*/ 378 h 488"/>
              <a:gd name="T110" fmla="*/ 344 w 6749"/>
              <a:gd name="T111" fmla="*/ 329 h 488"/>
              <a:gd name="T112" fmla="*/ 354 w 6749"/>
              <a:gd name="T113" fmla="*/ 221 h 488"/>
              <a:gd name="T114" fmla="*/ 448 w 6749"/>
              <a:gd name="T115" fmla="*/ 316 h 488"/>
              <a:gd name="T116" fmla="*/ 0 w 6749"/>
              <a:gd name="T117" fmla="*/ 275 h 488"/>
              <a:gd name="T118" fmla="*/ 108 w 6749"/>
              <a:gd name="T119" fmla="*/ 10 h 488"/>
              <a:gd name="T120" fmla="*/ 113 w 6749"/>
              <a:gd name="T121" fmla="*/ 385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49" h="488">
                <a:moveTo>
                  <a:pt x="6715" y="5"/>
                </a:moveTo>
                <a:lnTo>
                  <a:pt x="6715" y="5"/>
                </a:lnTo>
                <a:lnTo>
                  <a:pt x="6749" y="5"/>
                </a:lnTo>
                <a:lnTo>
                  <a:pt x="6749" y="116"/>
                </a:lnTo>
                <a:lnTo>
                  <a:pt x="6727" y="116"/>
                </a:lnTo>
                <a:lnTo>
                  <a:pt x="6727" y="41"/>
                </a:lnTo>
                <a:cubicBezTo>
                  <a:pt x="6727" y="39"/>
                  <a:pt x="6727" y="36"/>
                  <a:pt x="6727" y="32"/>
                </a:cubicBezTo>
                <a:cubicBezTo>
                  <a:pt x="6727" y="28"/>
                  <a:pt x="6727" y="25"/>
                  <a:pt x="6727" y="23"/>
                </a:cubicBezTo>
                <a:lnTo>
                  <a:pt x="6706" y="116"/>
                </a:lnTo>
                <a:lnTo>
                  <a:pt x="6683" y="116"/>
                </a:lnTo>
                <a:lnTo>
                  <a:pt x="6662" y="23"/>
                </a:lnTo>
                <a:cubicBezTo>
                  <a:pt x="6662" y="25"/>
                  <a:pt x="6662" y="28"/>
                  <a:pt x="6662" y="32"/>
                </a:cubicBezTo>
                <a:cubicBezTo>
                  <a:pt x="6662" y="36"/>
                  <a:pt x="6662" y="39"/>
                  <a:pt x="6662" y="41"/>
                </a:cubicBezTo>
                <a:lnTo>
                  <a:pt x="6662" y="116"/>
                </a:lnTo>
                <a:lnTo>
                  <a:pt x="6641" y="116"/>
                </a:lnTo>
                <a:lnTo>
                  <a:pt x="6641" y="5"/>
                </a:lnTo>
                <a:lnTo>
                  <a:pt x="6675" y="5"/>
                </a:lnTo>
                <a:lnTo>
                  <a:pt x="6695" y="92"/>
                </a:lnTo>
                <a:lnTo>
                  <a:pt x="6715" y="5"/>
                </a:lnTo>
                <a:close/>
                <a:moveTo>
                  <a:pt x="6627" y="5"/>
                </a:moveTo>
                <a:lnTo>
                  <a:pt x="6627" y="5"/>
                </a:lnTo>
                <a:lnTo>
                  <a:pt x="6627" y="24"/>
                </a:lnTo>
                <a:lnTo>
                  <a:pt x="6593" y="24"/>
                </a:lnTo>
                <a:lnTo>
                  <a:pt x="6593" y="116"/>
                </a:lnTo>
                <a:lnTo>
                  <a:pt x="6570" y="116"/>
                </a:lnTo>
                <a:lnTo>
                  <a:pt x="6570" y="24"/>
                </a:lnTo>
                <a:lnTo>
                  <a:pt x="6536" y="24"/>
                </a:lnTo>
                <a:lnTo>
                  <a:pt x="6536" y="5"/>
                </a:lnTo>
                <a:lnTo>
                  <a:pt x="6627" y="5"/>
                </a:lnTo>
                <a:close/>
                <a:moveTo>
                  <a:pt x="6495" y="344"/>
                </a:moveTo>
                <a:lnTo>
                  <a:pt x="6495" y="344"/>
                </a:lnTo>
                <a:cubicBezTo>
                  <a:pt x="6495" y="324"/>
                  <a:pt x="6512" y="306"/>
                  <a:pt x="6534" y="306"/>
                </a:cubicBezTo>
                <a:cubicBezTo>
                  <a:pt x="6554" y="306"/>
                  <a:pt x="6571" y="324"/>
                  <a:pt x="6571" y="344"/>
                </a:cubicBezTo>
                <a:cubicBezTo>
                  <a:pt x="6571" y="365"/>
                  <a:pt x="6554" y="383"/>
                  <a:pt x="6534" y="383"/>
                </a:cubicBezTo>
                <a:cubicBezTo>
                  <a:pt x="6512" y="383"/>
                  <a:pt x="6495" y="365"/>
                  <a:pt x="6495" y="344"/>
                </a:cubicBezTo>
                <a:close/>
                <a:moveTo>
                  <a:pt x="6343" y="169"/>
                </a:moveTo>
                <a:lnTo>
                  <a:pt x="6343" y="169"/>
                </a:lnTo>
                <a:cubicBezTo>
                  <a:pt x="6324" y="169"/>
                  <a:pt x="6306" y="182"/>
                  <a:pt x="6306" y="213"/>
                </a:cubicBezTo>
                <a:lnTo>
                  <a:pt x="6306" y="378"/>
                </a:lnTo>
                <a:lnTo>
                  <a:pt x="6240" y="378"/>
                </a:lnTo>
                <a:lnTo>
                  <a:pt x="6240" y="118"/>
                </a:lnTo>
                <a:lnTo>
                  <a:pt x="6295" y="118"/>
                </a:lnTo>
                <a:lnTo>
                  <a:pt x="6300" y="144"/>
                </a:lnTo>
                <a:lnTo>
                  <a:pt x="6303" y="144"/>
                </a:lnTo>
                <a:cubicBezTo>
                  <a:pt x="6311" y="131"/>
                  <a:pt x="6330" y="111"/>
                  <a:pt x="6364" y="111"/>
                </a:cubicBezTo>
                <a:cubicBezTo>
                  <a:pt x="6407" y="111"/>
                  <a:pt x="6441" y="142"/>
                  <a:pt x="6441" y="196"/>
                </a:cubicBezTo>
                <a:lnTo>
                  <a:pt x="6441" y="378"/>
                </a:lnTo>
                <a:lnTo>
                  <a:pt x="6375" y="378"/>
                </a:lnTo>
                <a:lnTo>
                  <a:pt x="6375" y="210"/>
                </a:lnTo>
                <a:cubicBezTo>
                  <a:pt x="6375" y="182"/>
                  <a:pt x="6361" y="169"/>
                  <a:pt x="6343" y="169"/>
                </a:cubicBezTo>
                <a:close/>
                <a:moveTo>
                  <a:pt x="6086" y="327"/>
                </a:moveTo>
                <a:lnTo>
                  <a:pt x="6086" y="327"/>
                </a:lnTo>
                <a:cubicBezTo>
                  <a:pt x="6112" y="327"/>
                  <a:pt x="6128" y="297"/>
                  <a:pt x="6128" y="248"/>
                </a:cubicBezTo>
                <a:cubicBezTo>
                  <a:pt x="6128" y="199"/>
                  <a:pt x="6112" y="169"/>
                  <a:pt x="6086" y="169"/>
                </a:cubicBezTo>
                <a:cubicBezTo>
                  <a:pt x="6059" y="169"/>
                  <a:pt x="6043" y="199"/>
                  <a:pt x="6043" y="248"/>
                </a:cubicBezTo>
                <a:cubicBezTo>
                  <a:pt x="6043" y="297"/>
                  <a:pt x="6059" y="327"/>
                  <a:pt x="6086" y="327"/>
                </a:cubicBezTo>
                <a:close/>
                <a:moveTo>
                  <a:pt x="5977" y="248"/>
                </a:moveTo>
                <a:lnTo>
                  <a:pt x="5977" y="248"/>
                </a:lnTo>
                <a:cubicBezTo>
                  <a:pt x="5977" y="164"/>
                  <a:pt x="6020" y="111"/>
                  <a:pt x="6086" y="111"/>
                </a:cubicBezTo>
                <a:cubicBezTo>
                  <a:pt x="6151" y="111"/>
                  <a:pt x="6195" y="164"/>
                  <a:pt x="6195" y="248"/>
                </a:cubicBezTo>
                <a:cubicBezTo>
                  <a:pt x="6195" y="332"/>
                  <a:pt x="6151" y="385"/>
                  <a:pt x="6086" y="385"/>
                </a:cubicBezTo>
                <a:cubicBezTo>
                  <a:pt x="6020" y="385"/>
                  <a:pt x="5977" y="332"/>
                  <a:pt x="5977" y="248"/>
                </a:cubicBezTo>
                <a:close/>
                <a:moveTo>
                  <a:pt x="5863" y="118"/>
                </a:moveTo>
                <a:lnTo>
                  <a:pt x="5863" y="118"/>
                </a:lnTo>
                <a:lnTo>
                  <a:pt x="5929" y="118"/>
                </a:lnTo>
                <a:lnTo>
                  <a:pt x="5929" y="378"/>
                </a:lnTo>
                <a:lnTo>
                  <a:pt x="5863" y="378"/>
                </a:lnTo>
                <a:lnTo>
                  <a:pt x="5863" y="118"/>
                </a:lnTo>
                <a:close/>
                <a:moveTo>
                  <a:pt x="5896" y="3"/>
                </a:moveTo>
                <a:lnTo>
                  <a:pt x="5896" y="3"/>
                </a:lnTo>
                <a:cubicBezTo>
                  <a:pt x="5918" y="3"/>
                  <a:pt x="5937" y="21"/>
                  <a:pt x="5937" y="43"/>
                </a:cubicBezTo>
                <a:cubicBezTo>
                  <a:pt x="5937" y="66"/>
                  <a:pt x="5918" y="84"/>
                  <a:pt x="5896" y="84"/>
                </a:cubicBezTo>
                <a:cubicBezTo>
                  <a:pt x="5874" y="84"/>
                  <a:pt x="5856" y="66"/>
                  <a:pt x="5856" y="43"/>
                </a:cubicBezTo>
                <a:cubicBezTo>
                  <a:pt x="5856" y="21"/>
                  <a:pt x="5874" y="3"/>
                  <a:pt x="5896" y="3"/>
                </a:cubicBezTo>
                <a:close/>
                <a:moveTo>
                  <a:pt x="5787" y="385"/>
                </a:moveTo>
                <a:lnTo>
                  <a:pt x="5787" y="385"/>
                </a:lnTo>
                <a:cubicBezTo>
                  <a:pt x="5737" y="385"/>
                  <a:pt x="5704" y="349"/>
                  <a:pt x="5704" y="304"/>
                </a:cubicBezTo>
                <a:lnTo>
                  <a:pt x="5704" y="173"/>
                </a:lnTo>
                <a:lnTo>
                  <a:pt x="5657" y="173"/>
                </a:lnTo>
                <a:lnTo>
                  <a:pt x="5657" y="118"/>
                </a:lnTo>
                <a:lnTo>
                  <a:pt x="5665" y="118"/>
                </a:lnTo>
                <a:cubicBezTo>
                  <a:pt x="5696" y="118"/>
                  <a:pt x="5711" y="100"/>
                  <a:pt x="5712" y="69"/>
                </a:cubicBezTo>
                <a:lnTo>
                  <a:pt x="5713" y="44"/>
                </a:lnTo>
                <a:lnTo>
                  <a:pt x="5769" y="44"/>
                </a:lnTo>
                <a:lnTo>
                  <a:pt x="5769" y="118"/>
                </a:lnTo>
                <a:lnTo>
                  <a:pt x="5825" y="118"/>
                </a:lnTo>
                <a:lnTo>
                  <a:pt x="5825" y="173"/>
                </a:lnTo>
                <a:lnTo>
                  <a:pt x="5769" y="173"/>
                </a:lnTo>
                <a:lnTo>
                  <a:pt x="5769" y="297"/>
                </a:lnTo>
                <a:cubicBezTo>
                  <a:pt x="5769" y="315"/>
                  <a:pt x="5783" y="328"/>
                  <a:pt x="5802" y="328"/>
                </a:cubicBezTo>
                <a:cubicBezTo>
                  <a:pt x="5809" y="328"/>
                  <a:pt x="5815" y="326"/>
                  <a:pt x="5820" y="325"/>
                </a:cubicBezTo>
                <a:lnTo>
                  <a:pt x="5820" y="379"/>
                </a:lnTo>
                <a:cubicBezTo>
                  <a:pt x="5811" y="383"/>
                  <a:pt x="5799" y="385"/>
                  <a:pt x="5787" y="385"/>
                </a:cubicBezTo>
                <a:close/>
                <a:moveTo>
                  <a:pt x="5527" y="329"/>
                </a:moveTo>
                <a:lnTo>
                  <a:pt x="5527" y="329"/>
                </a:lnTo>
                <a:cubicBezTo>
                  <a:pt x="5550" y="329"/>
                  <a:pt x="5566" y="309"/>
                  <a:pt x="5566" y="278"/>
                </a:cubicBezTo>
                <a:lnTo>
                  <a:pt x="5566" y="261"/>
                </a:lnTo>
                <a:lnTo>
                  <a:pt x="5551" y="264"/>
                </a:lnTo>
                <a:cubicBezTo>
                  <a:pt x="5519" y="269"/>
                  <a:pt x="5502" y="283"/>
                  <a:pt x="5502" y="303"/>
                </a:cubicBezTo>
                <a:cubicBezTo>
                  <a:pt x="5502" y="319"/>
                  <a:pt x="5513" y="329"/>
                  <a:pt x="5527" y="329"/>
                </a:cubicBezTo>
                <a:close/>
                <a:moveTo>
                  <a:pt x="5436" y="310"/>
                </a:moveTo>
                <a:lnTo>
                  <a:pt x="5436" y="310"/>
                </a:lnTo>
                <a:cubicBezTo>
                  <a:pt x="5436" y="260"/>
                  <a:pt x="5473" y="229"/>
                  <a:pt x="5537" y="221"/>
                </a:cubicBezTo>
                <a:lnTo>
                  <a:pt x="5566" y="217"/>
                </a:lnTo>
                <a:lnTo>
                  <a:pt x="5566" y="200"/>
                </a:lnTo>
                <a:cubicBezTo>
                  <a:pt x="5566" y="179"/>
                  <a:pt x="5555" y="168"/>
                  <a:pt x="5537" y="168"/>
                </a:cubicBezTo>
                <a:cubicBezTo>
                  <a:pt x="5519" y="168"/>
                  <a:pt x="5506" y="180"/>
                  <a:pt x="5505" y="199"/>
                </a:cubicBezTo>
                <a:lnTo>
                  <a:pt x="5439" y="199"/>
                </a:lnTo>
                <a:cubicBezTo>
                  <a:pt x="5443" y="147"/>
                  <a:pt x="5482" y="111"/>
                  <a:pt x="5539" y="111"/>
                </a:cubicBezTo>
                <a:cubicBezTo>
                  <a:pt x="5593" y="111"/>
                  <a:pt x="5631" y="147"/>
                  <a:pt x="5631" y="204"/>
                </a:cubicBezTo>
                <a:lnTo>
                  <a:pt x="5631" y="316"/>
                </a:lnTo>
                <a:cubicBezTo>
                  <a:pt x="5631" y="326"/>
                  <a:pt x="5637" y="333"/>
                  <a:pt x="5647" y="333"/>
                </a:cubicBezTo>
                <a:cubicBezTo>
                  <a:pt x="5649" y="333"/>
                  <a:pt x="5651" y="333"/>
                  <a:pt x="5654" y="332"/>
                </a:cubicBezTo>
                <a:lnTo>
                  <a:pt x="5654" y="380"/>
                </a:lnTo>
                <a:cubicBezTo>
                  <a:pt x="5646" y="382"/>
                  <a:pt x="5638" y="383"/>
                  <a:pt x="5630" y="383"/>
                </a:cubicBezTo>
                <a:cubicBezTo>
                  <a:pt x="5605" y="383"/>
                  <a:pt x="5584" y="372"/>
                  <a:pt x="5577" y="346"/>
                </a:cubicBezTo>
                <a:cubicBezTo>
                  <a:pt x="5567" y="365"/>
                  <a:pt x="5547" y="385"/>
                  <a:pt x="5512" y="385"/>
                </a:cubicBezTo>
                <a:cubicBezTo>
                  <a:pt x="5467" y="385"/>
                  <a:pt x="5436" y="356"/>
                  <a:pt x="5436" y="310"/>
                </a:cubicBezTo>
                <a:close/>
                <a:moveTo>
                  <a:pt x="5170" y="170"/>
                </a:moveTo>
                <a:lnTo>
                  <a:pt x="5170" y="170"/>
                </a:lnTo>
                <a:cubicBezTo>
                  <a:pt x="5151" y="170"/>
                  <a:pt x="5138" y="185"/>
                  <a:pt x="5138" y="210"/>
                </a:cubicBezTo>
                <a:lnTo>
                  <a:pt x="5138" y="378"/>
                </a:lnTo>
                <a:lnTo>
                  <a:pt x="5072" y="378"/>
                </a:lnTo>
                <a:lnTo>
                  <a:pt x="5072" y="118"/>
                </a:lnTo>
                <a:lnTo>
                  <a:pt x="5126" y="118"/>
                </a:lnTo>
                <a:lnTo>
                  <a:pt x="5130" y="147"/>
                </a:lnTo>
                <a:lnTo>
                  <a:pt x="5133" y="147"/>
                </a:lnTo>
                <a:cubicBezTo>
                  <a:pt x="5142" y="127"/>
                  <a:pt x="5167" y="111"/>
                  <a:pt x="5193" y="111"/>
                </a:cubicBezTo>
                <a:cubicBezTo>
                  <a:pt x="5221" y="111"/>
                  <a:pt x="5245" y="125"/>
                  <a:pt x="5255" y="147"/>
                </a:cubicBezTo>
                <a:lnTo>
                  <a:pt x="5258" y="147"/>
                </a:lnTo>
                <a:cubicBezTo>
                  <a:pt x="5271" y="124"/>
                  <a:pt x="5294" y="111"/>
                  <a:pt x="5322" y="111"/>
                </a:cubicBezTo>
                <a:cubicBezTo>
                  <a:pt x="5366" y="111"/>
                  <a:pt x="5391" y="142"/>
                  <a:pt x="5391" y="194"/>
                </a:cubicBezTo>
                <a:lnTo>
                  <a:pt x="5391" y="378"/>
                </a:lnTo>
                <a:lnTo>
                  <a:pt x="5325" y="378"/>
                </a:lnTo>
                <a:lnTo>
                  <a:pt x="5325" y="207"/>
                </a:lnTo>
                <a:cubicBezTo>
                  <a:pt x="5325" y="184"/>
                  <a:pt x="5314" y="170"/>
                  <a:pt x="5296" y="170"/>
                </a:cubicBezTo>
                <a:cubicBezTo>
                  <a:pt x="5277" y="170"/>
                  <a:pt x="5264" y="185"/>
                  <a:pt x="5264" y="210"/>
                </a:cubicBezTo>
                <a:lnTo>
                  <a:pt x="5264" y="378"/>
                </a:lnTo>
                <a:lnTo>
                  <a:pt x="5199" y="378"/>
                </a:lnTo>
                <a:lnTo>
                  <a:pt x="5199" y="207"/>
                </a:lnTo>
                <a:cubicBezTo>
                  <a:pt x="5199" y="184"/>
                  <a:pt x="5187" y="170"/>
                  <a:pt x="5170" y="170"/>
                </a:cubicBezTo>
                <a:close/>
                <a:moveTo>
                  <a:pt x="4893" y="118"/>
                </a:moveTo>
                <a:lnTo>
                  <a:pt x="4893" y="118"/>
                </a:lnTo>
                <a:lnTo>
                  <a:pt x="4947" y="118"/>
                </a:lnTo>
                <a:lnTo>
                  <a:pt x="4953" y="152"/>
                </a:lnTo>
                <a:lnTo>
                  <a:pt x="4956" y="152"/>
                </a:lnTo>
                <a:cubicBezTo>
                  <a:pt x="4965" y="133"/>
                  <a:pt x="4987" y="115"/>
                  <a:pt x="5023" y="115"/>
                </a:cubicBezTo>
                <a:cubicBezTo>
                  <a:pt x="5028" y="115"/>
                  <a:pt x="5033" y="115"/>
                  <a:pt x="5036" y="116"/>
                </a:cubicBezTo>
                <a:lnTo>
                  <a:pt x="5036" y="178"/>
                </a:lnTo>
                <a:cubicBezTo>
                  <a:pt x="5031" y="178"/>
                  <a:pt x="5027" y="178"/>
                  <a:pt x="5021" y="178"/>
                </a:cubicBezTo>
                <a:cubicBezTo>
                  <a:pt x="4990" y="178"/>
                  <a:pt x="4959" y="200"/>
                  <a:pt x="4959" y="254"/>
                </a:cubicBezTo>
                <a:lnTo>
                  <a:pt x="4959" y="378"/>
                </a:lnTo>
                <a:lnTo>
                  <a:pt x="4893" y="378"/>
                </a:lnTo>
                <a:lnTo>
                  <a:pt x="4893" y="118"/>
                </a:lnTo>
                <a:close/>
                <a:moveTo>
                  <a:pt x="4740" y="327"/>
                </a:moveTo>
                <a:lnTo>
                  <a:pt x="4740" y="327"/>
                </a:lnTo>
                <a:cubicBezTo>
                  <a:pt x="4766" y="327"/>
                  <a:pt x="4782" y="297"/>
                  <a:pt x="4782" y="248"/>
                </a:cubicBezTo>
                <a:cubicBezTo>
                  <a:pt x="4782" y="199"/>
                  <a:pt x="4766" y="169"/>
                  <a:pt x="4740" y="169"/>
                </a:cubicBezTo>
                <a:cubicBezTo>
                  <a:pt x="4714" y="169"/>
                  <a:pt x="4698" y="199"/>
                  <a:pt x="4698" y="248"/>
                </a:cubicBezTo>
                <a:cubicBezTo>
                  <a:pt x="4698" y="297"/>
                  <a:pt x="4714" y="327"/>
                  <a:pt x="4740" y="327"/>
                </a:cubicBezTo>
                <a:close/>
                <a:moveTo>
                  <a:pt x="4631" y="248"/>
                </a:moveTo>
                <a:lnTo>
                  <a:pt x="4631" y="248"/>
                </a:lnTo>
                <a:cubicBezTo>
                  <a:pt x="4631" y="164"/>
                  <a:pt x="4674" y="111"/>
                  <a:pt x="4740" y="111"/>
                </a:cubicBezTo>
                <a:cubicBezTo>
                  <a:pt x="4806" y="111"/>
                  <a:pt x="4849" y="164"/>
                  <a:pt x="4849" y="248"/>
                </a:cubicBezTo>
                <a:cubicBezTo>
                  <a:pt x="4849" y="332"/>
                  <a:pt x="4806" y="385"/>
                  <a:pt x="4740" y="385"/>
                </a:cubicBezTo>
                <a:cubicBezTo>
                  <a:pt x="4674" y="385"/>
                  <a:pt x="4631" y="332"/>
                  <a:pt x="4631" y="248"/>
                </a:cubicBezTo>
                <a:close/>
                <a:moveTo>
                  <a:pt x="4578" y="0"/>
                </a:moveTo>
                <a:lnTo>
                  <a:pt x="4578" y="0"/>
                </a:lnTo>
                <a:cubicBezTo>
                  <a:pt x="4600" y="0"/>
                  <a:pt x="4623" y="7"/>
                  <a:pt x="4633" y="17"/>
                </a:cubicBezTo>
                <a:lnTo>
                  <a:pt x="4611" y="65"/>
                </a:lnTo>
                <a:cubicBezTo>
                  <a:pt x="4603" y="61"/>
                  <a:pt x="4596" y="58"/>
                  <a:pt x="4587" y="58"/>
                </a:cubicBezTo>
                <a:cubicBezTo>
                  <a:pt x="4570" y="58"/>
                  <a:pt x="4559" y="70"/>
                  <a:pt x="4559" y="90"/>
                </a:cubicBezTo>
                <a:lnTo>
                  <a:pt x="4559" y="118"/>
                </a:lnTo>
                <a:lnTo>
                  <a:pt x="4614" y="118"/>
                </a:lnTo>
                <a:lnTo>
                  <a:pt x="4614" y="173"/>
                </a:lnTo>
                <a:lnTo>
                  <a:pt x="4559" y="173"/>
                </a:lnTo>
                <a:lnTo>
                  <a:pt x="4559" y="378"/>
                </a:lnTo>
                <a:lnTo>
                  <a:pt x="4494" y="378"/>
                </a:lnTo>
                <a:lnTo>
                  <a:pt x="4494" y="173"/>
                </a:lnTo>
                <a:lnTo>
                  <a:pt x="4447" y="173"/>
                </a:lnTo>
                <a:lnTo>
                  <a:pt x="4447" y="118"/>
                </a:lnTo>
                <a:lnTo>
                  <a:pt x="4494" y="118"/>
                </a:lnTo>
                <a:lnTo>
                  <a:pt x="4494" y="85"/>
                </a:lnTo>
                <a:cubicBezTo>
                  <a:pt x="4494" y="30"/>
                  <a:pt x="4531" y="0"/>
                  <a:pt x="4578" y="0"/>
                </a:cubicBezTo>
                <a:close/>
                <a:moveTo>
                  <a:pt x="4236" y="300"/>
                </a:moveTo>
                <a:lnTo>
                  <a:pt x="4236" y="300"/>
                </a:lnTo>
                <a:lnTo>
                  <a:pt x="4298" y="300"/>
                </a:lnTo>
                <a:cubicBezTo>
                  <a:pt x="4300" y="319"/>
                  <a:pt x="4312" y="333"/>
                  <a:pt x="4333" y="333"/>
                </a:cubicBezTo>
                <a:cubicBezTo>
                  <a:pt x="4349" y="333"/>
                  <a:pt x="4363" y="325"/>
                  <a:pt x="4363" y="310"/>
                </a:cubicBezTo>
                <a:cubicBezTo>
                  <a:pt x="4363" y="296"/>
                  <a:pt x="4355" y="287"/>
                  <a:pt x="4330" y="279"/>
                </a:cubicBezTo>
                <a:lnTo>
                  <a:pt x="4305" y="270"/>
                </a:lnTo>
                <a:cubicBezTo>
                  <a:pt x="4264" y="255"/>
                  <a:pt x="4240" y="229"/>
                  <a:pt x="4240" y="192"/>
                </a:cubicBezTo>
                <a:cubicBezTo>
                  <a:pt x="4240" y="144"/>
                  <a:pt x="4280" y="111"/>
                  <a:pt x="4331" y="111"/>
                </a:cubicBezTo>
                <a:cubicBezTo>
                  <a:pt x="4383" y="111"/>
                  <a:pt x="4420" y="144"/>
                  <a:pt x="4421" y="189"/>
                </a:cubicBezTo>
                <a:lnTo>
                  <a:pt x="4358" y="189"/>
                </a:lnTo>
                <a:cubicBezTo>
                  <a:pt x="4357" y="175"/>
                  <a:pt x="4347" y="163"/>
                  <a:pt x="4330" y="163"/>
                </a:cubicBezTo>
                <a:cubicBezTo>
                  <a:pt x="4316" y="163"/>
                  <a:pt x="4303" y="172"/>
                  <a:pt x="4303" y="187"/>
                </a:cubicBezTo>
                <a:cubicBezTo>
                  <a:pt x="4303" y="199"/>
                  <a:pt x="4309" y="206"/>
                  <a:pt x="4333" y="214"/>
                </a:cubicBezTo>
                <a:lnTo>
                  <a:pt x="4358" y="223"/>
                </a:lnTo>
                <a:cubicBezTo>
                  <a:pt x="4402" y="238"/>
                  <a:pt x="4426" y="267"/>
                  <a:pt x="4426" y="306"/>
                </a:cubicBezTo>
                <a:cubicBezTo>
                  <a:pt x="4426" y="356"/>
                  <a:pt x="4387" y="385"/>
                  <a:pt x="4334" y="385"/>
                </a:cubicBezTo>
                <a:cubicBezTo>
                  <a:pt x="4276" y="385"/>
                  <a:pt x="4237" y="350"/>
                  <a:pt x="4236" y="300"/>
                </a:cubicBezTo>
                <a:close/>
                <a:moveTo>
                  <a:pt x="4095" y="169"/>
                </a:moveTo>
                <a:lnTo>
                  <a:pt x="4095" y="169"/>
                </a:lnTo>
                <a:cubicBezTo>
                  <a:pt x="4077" y="169"/>
                  <a:pt x="4059" y="182"/>
                  <a:pt x="4059" y="213"/>
                </a:cubicBezTo>
                <a:lnTo>
                  <a:pt x="4059" y="378"/>
                </a:lnTo>
                <a:lnTo>
                  <a:pt x="3993" y="378"/>
                </a:lnTo>
                <a:lnTo>
                  <a:pt x="3993" y="118"/>
                </a:lnTo>
                <a:lnTo>
                  <a:pt x="4047" y="118"/>
                </a:lnTo>
                <a:lnTo>
                  <a:pt x="4053" y="144"/>
                </a:lnTo>
                <a:lnTo>
                  <a:pt x="4056" y="144"/>
                </a:lnTo>
                <a:cubicBezTo>
                  <a:pt x="4063" y="131"/>
                  <a:pt x="4083" y="111"/>
                  <a:pt x="4116" y="111"/>
                </a:cubicBezTo>
                <a:cubicBezTo>
                  <a:pt x="4160" y="111"/>
                  <a:pt x="4193" y="142"/>
                  <a:pt x="4193" y="196"/>
                </a:cubicBezTo>
                <a:lnTo>
                  <a:pt x="4193" y="378"/>
                </a:lnTo>
                <a:lnTo>
                  <a:pt x="4128" y="378"/>
                </a:lnTo>
                <a:lnTo>
                  <a:pt x="4128" y="210"/>
                </a:lnTo>
                <a:cubicBezTo>
                  <a:pt x="4128" y="182"/>
                  <a:pt x="4114" y="169"/>
                  <a:pt x="4095" y="169"/>
                </a:cubicBezTo>
                <a:close/>
                <a:moveTo>
                  <a:pt x="3834" y="329"/>
                </a:moveTo>
                <a:lnTo>
                  <a:pt x="3834" y="329"/>
                </a:lnTo>
                <a:cubicBezTo>
                  <a:pt x="3857" y="329"/>
                  <a:pt x="3873" y="309"/>
                  <a:pt x="3873" y="278"/>
                </a:cubicBezTo>
                <a:lnTo>
                  <a:pt x="3873" y="261"/>
                </a:lnTo>
                <a:lnTo>
                  <a:pt x="3858" y="264"/>
                </a:lnTo>
                <a:cubicBezTo>
                  <a:pt x="3826" y="269"/>
                  <a:pt x="3809" y="283"/>
                  <a:pt x="3809" y="303"/>
                </a:cubicBezTo>
                <a:cubicBezTo>
                  <a:pt x="3809" y="319"/>
                  <a:pt x="3820" y="329"/>
                  <a:pt x="3834" y="329"/>
                </a:cubicBezTo>
                <a:close/>
                <a:moveTo>
                  <a:pt x="3743" y="310"/>
                </a:moveTo>
                <a:lnTo>
                  <a:pt x="3743" y="310"/>
                </a:lnTo>
                <a:cubicBezTo>
                  <a:pt x="3743" y="260"/>
                  <a:pt x="3780" y="229"/>
                  <a:pt x="3845" y="221"/>
                </a:cubicBezTo>
                <a:lnTo>
                  <a:pt x="3873" y="217"/>
                </a:lnTo>
                <a:lnTo>
                  <a:pt x="3873" y="200"/>
                </a:lnTo>
                <a:cubicBezTo>
                  <a:pt x="3873" y="179"/>
                  <a:pt x="3862" y="168"/>
                  <a:pt x="3845" y="168"/>
                </a:cubicBezTo>
                <a:cubicBezTo>
                  <a:pt x="3826" y="168"/>
                  <a:pt x="3814" y="180"/>
                  <a:pt x="3812" y="199"/>
                </a:cubicBezTo>
                <a:lnTo>
                  <a:pt x="3746" y="199"/>
                </a:lnTo>
                <a:cubicBezTo>
                  <a:pt x="3750" y="147"/>
                  <a:pt x="3789" y="111"/>
                  <a:pt x="3846" y="111"/>
                </a:cubicBezTo>
                <a:cubicBezTo>
                  <a:pt x="3900" y="111"/>
                  <a:pt x="3938" y="147"/>
                  <a:pt x="3938" y="204"/>
                </a:cubicBezTo>
                <a:lnTo>
                  <a:pt x="3938" y="316"/>
                </a:lnTo>
                <a:cubicBezTo>
                  <a:pt x="3938" y="326"/>
                  <a:pt x="3944" y="333"/>
                  <a:pt x="3954" y="333"/>
                </a:cubicBezTo>
                <a:cubicBezTo>
                  <a:pt x="3956" y="333"/>
                  <a:pt x="3958" y="333"/>
                  <a:pt x="3961" y="332"/>
                </a:cubicBezTo>
                <a:lnTo>
                  <a:pt x="3961" y="380"/>
                </a:lnTo>
                <a:cubicBezTo>
                  <a:pt x="3953" y="382"/>
                  <a:pt x="3945" y="383"/>
                  <a:pt x="3937" y="383"/>
                </a:cubicBezTo>
                <a:cubicBezTo>
                  <a:pt x="3912" y="383"/>
                  <a:pt x="3891" y="372"/>
                  <a:pt x="3884" y="346"/>
                </a:cubicBezTo>
                <a:cubicBezTo>
                  <a:pt x="3875" y="365"/>
                  <a:pt x="3854" y="385"/>
                  <a:pt x="3819" y="385"/>
                </a:cubicBezTo>
                <a:cubicBezTo>
                  <a:pt x="3774" y="385"/>
                  <a:pt x="3743" y="356"/>
                  <a:pt x="3743" y="310"/>
                </a:cubicBezTo>
                <a:close/>
                <a:moveTo>
                  <a:pt x="3577" y="118"/>
                </a:moveTo>
                <a:lnTo>
                  <a:pt x="3577" y="118"/>
                </a:lnTo>
                <a:lnTo>
                  <a:pt x="3632" y="118"/>
                </a:lnTo>
                <a:lnTo>
                  <a:pt x="3637" y="152"/>
                </a:lnTo>
                <a:lnTo>
                  <a:pt x="3640" y="152"/>
                </a:lnTo>
                <a:cubicBezTo>
                  <a:pt x="3649" y="133"/>
                  <a:pt x="3671" y="115"/>
                  <a:pt x="3707" y="115"/>
                </a:cubicBezTo>
                <a:cubicBezTo>
                  <a:pt x="3712" y="115"/>
                  <a:pt x="3717" y="115"/>
                  <a:pt x="3721" y="116"/>
                </a:cubicBezTo>
                <a:lnTo>
                  <a:pt x="3721" y="178"/>
                </a:lnTo>
                <a:cubicBezTo>
                  <a:pt x="3715" y="178"/>
                  <a:pt x="3711" y="178"/>
                  <a:pt x="3706" y="178"/>
                </a:cubicBezTo>
                <a:cubicBezTo>
                  <a:pt x="3674" y="178"/>
                  <a:pt x="3643" y="200"/>
                  <a:pt x="3643" y="254"/>
                </a:cubicBezTo>
                <a:lnTo>
                  <a:pt x="3643" y="378"/>
                </a:lnTo>
                <a:lnTo>
                  <a:pt x="3577" y="378"/>
                </a:lnTo>
                <a:lnTo>
                  <a:pt x="3577" y="118"/>
                </a:lnTo>
                <a:close/>
                <a:moveTo>
                  <a:pt x="3413" y="76"/>
                </a:moveTo>
                <a:lnTo>
                  <a:pt x="3413" y="76"/>
                </a:lnTo>
                <a:lnTo>
                  <a:pt x="3327" y="76"/>
                </a:lnTo>
                <a:lnTo>
                  <a:pt x="3327" y="16"/>
                </a:lnTo>
                <a:lnTo>
                  <a:pt x="3567" y="16"/>
                </a:lnTo>
                <a:lnTo>
                  <a:pt x="3567" y="76"/>
                </a:lnTo>
                <a:lnTo>
                  <a:pt x="3482" y="76"/>
                </a:lnTo>
                <a:lnTo>
                  <a:pt x="3482" y="378"/>
                </a:lnTo>
                <a:lnTo>
                  <a:pt x="3413" y="378"/>
                </a:lnTo>
                <a:lnTo>
                  <a:pt x="3413" y="76"/>
                </a:lnTo>
                <a:close/>
                <a:moveTo>
                  <a:pt x="3144" y="344"/>
                </a:moveTo>
                <a:lnTo>
                  <a:pt x="3144" y="344"/>
                </a:lnTo>
                <a:cubicBezTo>
                  <a:pt x="3144" y="324"/>
                  <a:pt x="3161" y="306"/>
                  <a:pt x="3183" y="306"/>
                </a:cubicBezTo>
                <a:cubicBezTo>
                  <a:pt x="3203" y="306"/>
                  <a:pt x="3220" y="324"/>
                  <a:pt x="3220" y="344"/>
                </a:cubicBezTo>
                <a:cubicBezTo>
                  <a:pt x="3220" y="365"/>
                  <a:pt x="3203" y="383"/>
                  <a:pt x="3183" y="383"/>
                </a:cubicBezTo>
                <a:cubicBezTo>
                  <a:pt x="3161" y="383"/>
                  <a:pt x="3144" y="365"/>
                  <a:pt x="3144" y="344"/>
                </a:cubicBezTo>
                <a:close/>
                <a:moveTo>
                  <a:pt x="3036" y="219"/>
                </a:moveTo>
                <a:lnTo>
                  <a:pt x="3036" y="219"/>
                </a:lnTo>
                <a:cubicBezTo>
                  <a:pt x="3034" y="186"/>
                  <a:pt x="3021" y="167"/>
                  <a:pt x="3001" y="167"/>
                </a:cubicBezTo>
                <a:cubicBezTo>
                  <a:pt x="2979" y="167"/>
                  <a:pt x="2965" y="186"/>
                  <a:pt x="2962" y="219"/>
                </a:cubicBezTo>
                <a:lnTo>
                  <a:pt x="3036" y="219"/>
                </a:lnTo>
                <a:close/>
                <a:moveTo>
                  <a:pt x="2895" y="248"/>
                </a:moveTo>
                <a:lnTo>
                  <a:pt x="2895" y="248"/>
                </a:lnTo>
                <a:cubicBezTo>
                  <a:pt x="2895" y="164"/>
                  <a:pt x="2936" y="111"/>
                  <a:pt x="3001" y="111"/>
                </a:cubicBezTo>
                <a:cubicBezTo>
                  <a:pt x="3063" y="111"/>
                  <a:pt x="3103" y="162"/>
                  <a:pt x="3103" y="246"/>
                </a:cubicBezTo>
                <a:cubicBezTo>
                  <a:pt x="3103" y="250"/>
                  <a:pt x="3103" y="255"/>
                  <a:pt x="3102" y="264"/>
                </a:cubicBezTo>
                <a:lnTo>
                  <a:pt x="2961" y="264"/>
                </a:lnTo>
                <a:cubicBezTo>
                  <a:pt x="2962" y="303"/>
                  <a:pt x="2977" y="330"/>
                  <a:pt x="3003" y="330"/>
                </a:cubicBezTo>
                <a:cubicBezTo>
                  <a:pt x="3020" y="330"/>
                  <a:pt x="3033" y="319"/>
                  <a:pt x="3036" y="298"/>
                </a:cubicBezTo>
                <a:lnTo>
                  <a:pt x="3101" y="298"/>
                </a:lnTo>
                <a:cubicBezTo>
                  <a:pt x="3096" y="351"/>
                  <a:pt x="3057" y="385"/>
                  <a:pt x="3003" y="385"/>
                </a:cubicBezTo>
                <a:cubicBezTo>
                  <a:pt x="2935" y="385"/>
                  <a:pt x="2895" y="331"/>
                  <a:pt x="2895" y="248"/>
                </a:cubicBezTo>
                <a:close/>
                <a:moveTo>
                  <a:pt x="2650" y="248"/>
                </a:moveTo>
                <a:lnTo>
                  <a:pt x="2650" y="248"/>
                </a:lnTo>
                <a:cubicBezTo>
                  <a:pt x="2650" y="165"/>
                  <a:pt x="2693" y="111"/>
                  <a:pt x="2759" y="111"/>
                </a:cubicBezTo>
                <a:cubicBezTo>
                  <a:pt x="2817" y="111"/>
                  <a:pt x="2858" y="151"/>
                  <a:pt x="2863" y="212"/>
                </a:cubicBezTo>
                <a:lnTo>
                  <a:pt x="2796" y="212"/>
                </a:lnTo>
                <a:cubicBezTo>
                  <a:pt x="2794" y="184"/>
                  <a:pt x="2779" y="170"/>
                  <a:pt x="2759" y="170"/>
                </a:cubicBezTo>
                <a:cubicBezTo>
                  <a:pt x="2733" y="170"/>
                  <a:pt x="2716" y="198"/>
                  <a:pt x="2716" y="248"/>
                </a:cubicBezTo>
                <a:cubicBezTo>
                  <a:pt x="2716" y="299"/>
                  <a:pt x="2733" y="326"/>
                  <a:pt x="2760" y="326"/>
                </a:cubicBezTo>
                <a:cubicBezTo>
                  <a:pt x="2779" y="326"/>
                  <a:pt x="2793" y="312"/>
                  <a:pt x="2796" y="288"/>
                </a:cubicBezTo>
                <a:lnTo>
                  <a:pt x="2863" y="288"/>
                </a:lnTo>
                <a:cubicBezTo>
                  <a:pt x="2857" y="347"/>
                  <a:pt x="2816" y="385"/>
                  <a:pt x="2760" y="385"/>
                </a:cubicBezTo>
                <a:cubicBezTo>
                  <a:pt x="2693" y="385"/>
                  <a:pt x="2650" y="332"/>
                  <a:pt x="2650" y="248"/>
                </a:cubicBezTo>
                <a:close/>
                <a:moveTo>
                  <a:pt x="2506" y="169"/>
                </a:moveTo>
                <a:lnTo>
                  <a:pt x="2506" y="169"/>
                </a:lnTo>
                <a:cubicBezTo>
                  <a:pt x="2487" y="169"/>
                  <a:pt x="2469" y="182"/>
                  <a:pt x="2469" y="213"/>
                </a:cubicBezTo>
                <a:lnTo>
                  <a:pt x="2469" y="378"/>
                </a:lnTo>
                <a:lnTo>
                  <a:pt x="2404" y="378"/>
                </a:lnTo>
                <a:lnTo>
                  <a:pt x="2404" y="118"/>
                </a:lnTo>
                <a:lnTo>
                  <a:pt x="2458" y="118"/>
                </a:lnTo>
                <a:lnTo>
                  <a:pt x="2464" y="144"/>
                </a:lnTo>
                <a:lnTo>
                  <a:pt x="2467" y="144"/>
                </a:lnTo>
                <a:cubicBezTo>
                  <a:pt x="2474" y="131"/>
                  <a:pt x="2494" y="111"/>
                  <a:pt x="2527" y="111"/>
                </a:cubicBezTo>
                <a:cubicBezTo>
                  <a:pt x="2570" y="111"/>
                  <a:pt x="2604" y="142"/>
                  <a:pt x="2604" y="196"/>
                </a:cubicBezTo>
                <a:lnTo>
                  <a:pt x="2604" y="378"/>
                </a:lnTo>
                <a:lnTo>
                  <a:pt x="2538" y="378"/>
                </a:lnTo>
                <a:lnTo>
                  <a:pt x="2538" y="210"/>
                </a:lnTo>
                <a:cubicBezTo>
                  <a:pt x="2538" y="182"/>
                  <a:pt x="2524" y="169"/>
                  <a:pt x="2506" y="169"/>
                </a:cubicBezTo>
                <a:close/>
                <a:moveTo>
                  <a:pt x="2289" y="219"/>
                </a:moveTo>
                <a:lnTo>
                  <a:pt x="2289" y="219"/>
                </a:lnTo>
                <a:cubicBezTo>
                  <a:pt x="2287" y="186"/>
                  <a:pt x="2274" y="167"/>
                  <a:pt x="2254" y="167"/>
                </a:cubicBezTo>
                <a:cubicBezTo>
                  <a:pt x="2232" y="167"/>
                  <a:pt x="2218" y="186"/>
                  <a:pt x="2215" y="219"/>
                </a:cubicBezTo>
                <a:lnTo>
                  <a:pt x="2289" y="219"/>
                </a:lnTo>
                <a:close/>
                <a:moveTo>
                  <a:pt x="2148" y="248"/>
                </a:moveTo>
                <a:lnTo>
                  <a:pt x="2148" y="248"/>
                </a:lnTo>
                <a:cubicBezTo>
                  <a:pt x="2148" y="164"/>
                  <a:pt x="2190" y="111"/>
                  <a:pt x="2254" y="111"/>
                </a:cubicBezTo>
                <a:cubicBezTo>
                  <a:pt x="2316" y="111"/>
                  <a:pt x="2357" y="162"/>
                  <a:pt x="2357" y="246"/>
                </a:cubicBezTo>
                <a:cubicBezTo>
                  <a:pt x="2357" y="250"/>
                  <a:pt x="2357" y="255"/>
                  <a:pt x="2356" y="264"/>
                </a:cubicBezTo>
                <a:lnTo>
                  <a:pt x="2214" y="264"/>
                </a:lnTo>
                <a:cubicBezTo>
                  <a:pt x="2215" y="303"/>
                  <a:pt x="2230" y="330"/>
                  <a:pt x="2256" y="330"/>
                </a:cubicBezTo>
                <a:cubicBezTo>
                  <a:pt x="2273" y="330"/>
                  <a:pt x="2286" y="319"/>
                  <a:pt x="2289" y="298"/>
                </a:cubicBezTo>
                <a:lnTo>
                  <a:pt x="2355" y="298"/>
                </a:lnTo>
                <a:cubicBezTo>
                  <a:pt x="2349" y="351"/>
                  <a:pt x="2310" y="385"/>
                  <a:pt x="2256" y="385"/>
                </a:cubicBezTo>
                <a:cubicBezTo>
                  <a:pt x="2188" y="385"/>
                  <a:pt x="2148" y="331"/>
                  <a:pt x="2148" y="248"/>
                </a:cubicBezTo>
                <a:close/>
                <a:moveTo>
                  <a:pt x="2035" y="118"/>
                </a:moveTo>
                <a:lnTo>
                  <a:pt x="2035" y="118"/>
                </a:lnTo>
                <a:lnTo>
                  <a:pt x="2101" y="118"/>
                </a:lnTo>
                <a:lnTo>
                  <a:pt x="2101" y="378"/>
                </a:lnTo>
                <a:lnTo>
                  <a:pt x="2035" y="378"/>
                </a:lnTo>
                <a:lnTo>
                  <a:pt x="2035" y="118"/>
                </a:lnTo>
                <a:close/>
                <a:moveTo>
                  <a:pt x="2068" y="3"/>
                </a:moveTo>
                <a:lnTo>
                  <a:pt x="2068" y="3"/>
                </a:lnTo>
                <a:cubicBezTo>
                  <a:pt x="2090" y="3"/>
                  <a:pt x="2109" y="21"/>
                  <a:pt x="2109" y="43"/>
                </a:cubicBezTo>
                <a:cubicBezTo>
                  <a:pt x="2109" y="66"/>
                  <a:pt x="2090" y="84"/>
                  <a:pt x="2068" y="84"/>
                </a:cubicBezTo>
                <a:cubicBezTo>
                  <a:pt x="2046" y="84"/>
                  <a:pt x="2027" y="66"/>
                  <a:pt x="2027" y="43"/>
                </a:cubicBezTo>
                <a:cubicBezTo>
                  <a:pt x="2027" y="21"/>
                  <a:pt x="2046" y="3"/>
                  <a:pt x="2068" y="3"/>
                </a:cubicBezTo>
                <a:close/>
                <a:moveTo>
                  <a:pt x="1778" y="248"/>
                </a:moveTo>
                <a:lnTo>
                  <a:pt x="1778" y="248"/>
                </a:lnTo>
                <a:cubicBezTo>
                  <a:pt x="1778" y="165"/>
                  <a:pt x="1821" y="111"/>
                  <a:pt x="1888" y="111"/>
                </a:cubicBezTo>
                <a:cubicBezTo>
                  <a:pt x="1945" y="111"/>
                  <a:pt x="1986" y="151"/>
                  <a:pt x="1991" y="212"/>
                </a:cubicBezTo>
                <a:lnTo>
                  <a:pt x="1925" y="212"/>
                </a:lnTo>
                <a:cubicBezTo>
                  <a:pt x="1922" y="184"/>
                  <a:pt x="1908" y="170"/>
                  <a:pt x="1888" y="170"/>
                </a:cubicBezTo>
                <a:cubicBezTo>
                  <a:pt x="1862" y="170"/>
                  <a:pt x="1845" y="198"/>
                  <a:pt x="1845" y="248"/>
                </a:cubicBezTo>
                <a:cubicBezTo>
                  <a:pt x="1845" y="299"/>
                  <a:pt x="1862" y="326"/>
                  <a:pt x="1888" y="326"/>
                </a:cubicBezTo>
                <a:cubicBezTo>
                  <a:pt x="1908" y="326"/>
                  <a:pt x="1922" y="312"/>
                  <a:pt x="1925" y="288"/>
                </a:cubicBezTo>
                <a:lnTo>
                  <a:pt x="1991" y="288"/>
                </a:lnTo>
                <a:cubicBezTo>
                  <a:pt x="1986" y="347"/>
                  <a:pt x="1945" y="385"/>
                  <a:pt x="1888" y="385"/>
                </a:cubicBezTo>
                <a:cubicBezTo>
                  <a:pt x="1821" y="385"/>
                  <a:pt x="1778" y="332"/>
                  <a:pt x="1778" y="248"/>
                </a:cubicBezTo>
                <a:close/>
                <a:moveTo>
                  <a:pt x="1525" y="275"/>
                </a:moveTo>
                <a:lnTo>
                  <a:pt x="1525" y="275"/>
                </a:lnTo>
                <a:lnTo>
                  <a:pt x="1596" y="275"/>
                </a:lnTo>
                <a:cubicBezTo>
                  <a:pt x="1598" y="309"/>
                  <a:pt x="1614" y="324"/>
                  <a:pt x="1638" y="324"/>
                </a:cubicBezTo>
                <a:cubicBezTo>
                  <a:pt x="1661" y="324"/>
                  <a:pt x="1676" y="310"/>
                  <a:pt x="1676" y="286"/>
                </a:cubicBezTo>
                <a:cubicBezTo>
                  <a:pt x="1676" y="264"/>
                  <a:pt x="1662" y="248"/>
                  <a:pt x="1628" y="228"/>
                </a:cubicBezTo>
                <a:lnTo>
                  <a:pt x="1596" y="210"/>
                </a:lnTo>
                <a:cubicBezTo>
                  <a:pt x="1549" y="183"/>
                  <a:pt x="1528" y="149"/>
                  <a:pt x="1528" y="107"/>
                </a:cubicBezTo>
                <a:cubicBezTo>
                  <a:pt x="1528" y="56"/>
                  <a:pt x="1572" y="10"/>
                  <a:pt x="1634" y="10"/>
                </a:cubicBezTo>
                <a:cubicBezTo>
                  <a:pt x="1697" y="10"/>
                  <a:pt x="1740" y="50"/>
                  <a:pt x="1741" y="112"/>
                </a:cubicBezTo>
                <a:lnTo>
                  <a:pt x="1669" y="112"/>
                </a:lnTo>
                <a:cubicBezTo>
                  <a:pt x="1667" y="86"/>
                  <a:pt x="1654" y="71"/>
                  <a:pt x="1632" y="71"/>
                </a:cubicBezTo>
                <a:cubicBezTo>
                  <a:pt x="1614" y="71"/>
                  <a:pt x="1599" y="85"/>
                  <a:pt x="1599" y="104"/>
                </a:cubicBezTo>
                <a:cubicBezTo>
                  <a:pt x="1599" y="124"/>
                  <a:pt x="1611" y="139"/>
                  <a:pt x="1649" y="160"/>
                </a:cubicBezTo>
                <a:lnTo>
                  <a:pt x="1673" y="174"/>
                </a:lnTo>
                <a:cubicBezTo>
                  <a:pt x="1722" y="201"/>
                  <a:pt x="1746" y="240"/>
                  <a:pt x="1746" y="286"/>
                </a:cubicBezTo>
                <a:cubicBezTo>
                  <a:pt x="1746" y="344"/>
                  <a:pt x="1703" y="385"/>
                  <a:pt x="1638" y="385"/>
                </a:cubicBezTo>
                <a:cubicBezTo>
                  <a:pt x="1569" y="385"/>
                  <a:pt x="1526" y="342"/>
                  <a:pt x="1525" y="275"/>
                </a:cubicBezTo>
                <a:close/>
                <a:moveTo>
                  <a:pt x="1307" y="344"/>
                </a:moveTo>
                <a:lnTo>
                  <a:pt x="1307" y="344"/>
                </a:lnTo>
                <a:cubicBezTo>
                  <a:pt x="1307" y="324"/>
                  <a:pt x="1324" y="306"/>
                  <a:pt x="1345" y="306"/>
                </a:cubicBezTo>
                <a:cubicBezTo>
                  <a:pt x="1366" y="306"/>
                  <a:pt x="1383" y="324"/>
                  <a:pt x="1383" y="344"/>
                </a:cubicBezTo>
                <a:cubicBezTo>
                  <a:pt x="1383" y="365"/>
                  <a:pt x="1366" y="383"/>
                  <a:pt x="1345" y="383"/>
                </a:cubicBezTo>
                <a:cubicBezTo>
                  <a:pt x="1324" y="383"/>
                  <a:pt x="1307" y="365"/>
                  <a:pt x="1307" y="344"/>
                </a:cubicBezTo>
                <a:close/>
                <a:moveTo>
                  <a:pt x="1117" y="431"/>
                </a:moveTo>
                <a:lnTo>
                  <a:pt x="1117" y="431"/>
                </a:lnTo>
                <a:cubicBezTo>
                  <a:pt x="1131" y="431"/>
                  <a:pt x="1149" y="423"/>
                  <a:pt x="1155" y="401"/>
                </a:cubicBezTo>
                <a:lnTo>
                  <a:pt x="1161" y="377"/>
                </a:lnTo>
                <a:lnTo>
                  <a:pt x="1080" y="118"/>
                </a:lnTo>
                <a:lnTo>
                  <a:pt x="1147" y="118"/>
                </a:lnTo>
                <a:lnTo>
                  <a:pt x="1192" y="287"/>
                </a:lnTo>
                <a:lnTo>
                  <a:pt x="1195" y="287"/>
                </a:lnTo>
                <a:lnTo>
                  <a:pt x="1233" y="118"/>
                </a:lnTo>
                <a:lnTo>
                  <a:pt x="1301" y="118"/>
                </a:lnTo>
                <a:lnTo>
                  <a:pt x="1221" y="405"/>
                </a:lnTo>
                <a:cubicBezTo>
                  <a:pt x="1204" y="465"/>
                  <a:pt x="1163" y="488"/>
                  <a:pt x="1126" y="488"/>
                </a:cubicBezTo>
                <a:cubicBezTo>
                  <a:pt x="1111" y="488"/>
                  <a:pt x="1101" y="486"/>
                  <a:pt x="1091" y="483"/>
                </a:cubicBezTo>
                <a:lnTo>
                  <a:pt x="1091" y="427"/>
                </a:lnTo>
                <a:cubicBezTo>
                  <a:pt x="1100" y="430"/>
                  <a:pt x="1109" y="431"/>
                  <a:pt x="1117" y="431"/>
                </a:cubicBezTo>
                <a:close/>
                <a:moveTo>
                  <a:pt x="1021" y="385"/>
                </a:moveTo>
                <a:lnTo>
                  <a:pt x="1021" y="385"/>
                </a:lnTo>
                <a:cubicBezTo>
                  <a:pt x="970" y="385"/>
                  <a:pt x="937" y="349"/>
                  <a:pt x="937" y="304"/>
                </a:cubicBezTo>
                <a:lnTo>
                  <a:pt x="937" y="173"/>
                </a:lnTo>
                <a:lnTo>
                  <a:pt x="891" y="173"/>
                </a:lnTo>
                <a:lnTo>
                  <a:pt x="891" y="118"/>
                </a:lnTo>
                <a:lnTo>
                  <a:pt x="898" y="118"/>
                </a:lnTo>
                <a:cubicBezTo>
                  <a:pt x="929" y="118"/>
                  <a:pt x="944" y="100"/>
                  <a:pt x="946" y="69"/>
                </a:cubicBezTo>
                <a:lnTo>
                  <a:pt x="947" y="44"/>
                </a:lnTo>
                <a:lnTo>
                  <a:pt x="1003" y="44"/>
                </a:lnTo>
                <a:lnTo>
                  <a:pt x="1003" y="118"/>
                </a:lnTo>
                <a:lnTo>
                  <a:pt x="1058" y="118"/>
                </a:lnTo>
                <a:lnTo>
                  <a:pt x="1058" y="173"/>
                </a:lnTo>
                <a:lnTo>
                  <a:pt x="1003" y="173"/>
                </a:lnTo>
                <a:lnTo>
                  <a:pt x="1003" y="297"/>
                </a:lnTo>
                <a:cubicBezTo>
                  <a:pt x="1003" y="315"/>
                  <a:pt x="1016" y="328"/>
                  <a:pt x="1035" y="328"/>
                </a:cubicBezTo>
                <a:cubicBezTo>
                  <a:pt x="1042" y="328"/>
                  <a:pt x="1049" y="326"/>
                  <a:pt x="1054" y="325"/>
                </a:cubicBezTo>
                <a:lnTo>
                  <a:pt x="1054" y="379"/>
                </a:lnTo>
                <a:cubicBezTo>
                  <a:pt x="1044" y="383"/>
                  <a:pt x="1032" y="385"/>
                  <a:pt x="1021" y="385"/>
                </a:cubicBezTo>
                <a:close/>
                <a:moveTo>
                  <a:pt x="804" y="219"/>
                </a:moveTo>
                <a:lnTo>
                  <a:pt x="804" y="219"/>
                </a:lnTo>
                <a:cubicBezTo>
                  <a:pt x="802" y="186"/>
                  <a:pt x="789" y="167"/>
                  <a:pt x="769" y="167"/>
                </a:cubicBezTo>
                <a:cubicBezTo>
                  <a:pt x="747" y="167"/>
                  <a:pt x="733" y="186"/>
                  <a:pt x="730" y="219"/>
                </a:cubicBezTo>
                <a:lnTo>
                  <a:pt x="804" y="219"/>
                </a:lnTo>
                <a:close/>
                <a:moveTo>
                  <a:pt x="663" y="248"/>
                </a:moveTo>
                <a:lnTo>
                  <a:pt x="663" y="248"/>
                </a:lnTo>
                <a:cubicBezTo>
                  <a:pt x="663" y="164"/>
                  <a:pt x="705" y="111"/>
                  <a:pt x="769" y="111"/>
                </a:cubicBezTo>
                <a:cubicBezTo>
                  <a:pt x="831" y="111"/>
                  <a:pt x="872" y="162"/>
                  <a:pt x="872" y="246"/>
                </a:cubicBezTo>
                <a:cubicBezTo>
                  <a:pt x="872" y="250"/>
                  <a:pt x="872" y="255"/>
                  <a:pt x="871" y="264"/>
                </a:cubicBezTo>
                <a:lnTo>
                  <a:pt x="729" y="264"/>
                </a:lnTo>
                <a:cubicBezTo>
                  <a:pt x="730" y="303"/>
                  <a:pt x="745" y="330"/>
                  <a:pt x="771" y="330"/>
                </a:cubicBezTo>
                <a:cubicBezTo>
                  <a:pt x="788" y="330"/>
                  <a:pt x="801" y="319"/>
                  <a:pt x="804" y="298"/>
                </a:cubicBezTo>
                <a:lnTo>
                  <a:pt x="870" y="298"/>
                </a:lnTo>
                <a:cubicBezTo>
                  <a:pt x="864" y="351"/>
                  <a:pt x="825" y="385"/>
                  <a:pt x="771" y="385"/>
                </a:cubicBezTo>
                <a:cubicBezTo>
                  <a:pt x="703" y="385"/>
                  <a:pt x="663" y="331"/>
                  <a:pt x="663" y="248"/>
                </a:cubicBezTo>
                <a:close/>
                <a:moveTo>
                  <a:pt x="608" y="0"/>
                </a:moveTo>
                <a:lnTo>
                  <a:pt x="608" y="0"/>
                </a:lnTo>
                <a:cubicBezTo>
                  <a:pt x="631" y="0"/>
                  <a:pt x="653" y="7"/>
                  <a:pt x="664" y="17"/>
                </a:cubicBezTo>
                <a:lnTo>
                  <a:pt x="641" y="65"/>
                </a:lnTo>
                <a:cubicBezTo>
                  <a:pt x="633" y="61"/>
                  <a:pt x="626" y="58"/>
                  <a:pt x="618" y="58"/>
                </a:cubicBezTo>
                <a:cubicBezTo>
                  <a:pt x="600" y="58"/>
                  <a:pt x="590" y="70"/>
                  <a:pt x="590" y="90"/>
                </a:cubicBezTo>
                <a:lnTo>
                  <a:pt x="590" y="118"/>
                </a:lnTo>
                <a:lnTo>
                  <a:pt x="645" y="118"/>
                </a:lnTo>
                <a:lnTo>
                  <a:pt x="645" y="173"/>
                </a:lnTo>
                <a:lnTo>
                  <a:pt x="590" y="173"/>
                </a:lnTo>
                <a:lnTo>
                  <a:pt x="590" y="378"/>
                </a:lnTo>
                <a:lnTo>
                  <a:pt x="524" y="378"/>
                </a:lnTo>
                <a:lnTo>
                  <a:pt x="524" y="173"/>
                </a:lnTo>
                <a:lnTo>
                  <a:pt x="478" y="173"/>
                </a:lnTo>
                <a:lnTo>
                  <a:pt x="478" y="118"/>
                </a:lnTo>
                <a:lnTo>
                  <a:pt x="524" y="118"/>
                </a:lnTo>
                <a:lnTo>
                  <a:pt x="524" y="85"/>
                </a:lnTo>
                <a:cubicBezTo>
                  <a:pt x="524" y="30"/>
                  <a:pt x="562" y="0"/>
                  <a:pt x="608" y="0"/>
                </a:cubicBezTo>
                <a:close/>
                <a:moveTo>
                  <a:pt x="344" y="329"/>
                </a:moveTo>
                <a:lnTo>
                  <a:pt x="344" y="329"/>
                </a:lnTo>
                <a:cubicBezTo>
                  <a:pt x="367" y="329"/>
                  <a:pt x="383" y="309"/>
                  <a:pt x="383" y="278"/>
                </a:cubicBezTo>
                <a:lnTo>
                  <a:pt x="383" y="261"/>
                </a:lnTo>
                <a:lnTo>
                  <a:pt x="368" y="264"/>
                </a:lnTo>
                <a:cubicBezTo>
                  <a:pt x="336" y="269"/>
                  <a:pt x="319" y="283"/>
                  <a:pt x="319" y="303"/>
                </a:cubicBezTo>
                <a:cubicBezTo>
                  <a:pt x="319" y="319"/>
                  <a:pt x="330" y="329"/>
                  <a:pt x="344" y="329"/>
                </a:cubicBezTo>
                <a:close/>
                <a:moveTo>
                  <a:pt x="253" y="310"/>
                </a:moveTo>
                <a:lnTo>
                  <a:pt x="253" y="310"/>
                </a:lnTo>
                <a:cubicBezTo>
                  <a:pt x="253" y="260"/>
                  <a:pt x="290" y="229"/>
                  <a:pt x="354" y="221"/>
                </a:cubicBezTo>
                <a:lnTo>
                  <a:pt x="383" y="217"/>
                </a:lnTo>
                <a:lnTo>
                  <a:pt x="383" y="200"/>
                </a:lnTo>
                <a:cubicBezTo>
                  <a:pt x="383" y="179"/>
                  <a:pt x="371" y="168"/>
                  <a:pt x="354" y="168"/>
                </a:cubicBezTo>
                <a:cubicBezTo>
                  <a:pt x="336" y="168"/>
                  <a:pt x="323" y="180"/>
                  <a:pt x="322" y="199"/>
                </a:cubicBezTo>
                <a:lnTo>
                  <a:pt x="256" y="199"/>
                </a:lnTo>
                <a:cubicBezTo>
                  <a:pt x="260" y="147"/>
                  <a:pt x="299" y="111"/>
                  <a:pt x="355" y="111"/>
                </a:cubicBezTo>
                <a:cubicBezTo>
                  <a:pt x="410" y="111"/>
                  <a:pt x="448" y="147"/>
                  <a:pt x="448" y="204"/>
                </a:cubicBezTo>
                <a:lnTo>
                  <a:pt x="448" y="316"/>
                </a:lnTo>
                <a:cubicBezTo>
                  <a:pt x="448" y="326"/>
                  <a:pt x="454" y="333"/>
                  <a:pt x="464" y="333"/>
                </a:cubicBezTo>
                <a:cubicBezTo>
                  <a:pt x="466" y="333"/>
                  <a:pt x="468" y="333"/>
                  <a:pt x="471" y="332"/>
                </a:cubicBezTo>
                <a:lnTo>
                  <a:pt x="471" y="380"/>
                </a:lnTo>
                <a:cubicBezTo>
                  <a:pt x="463" y="382"/>
                  <a:pt x="455" y="383"/>
                  <a:pt x="447" y="383"/>
                </a:cubicBezTo>
                <a:cubicBezTo>
                  <a:pt x="422" y="383"/>
                  <a:pt x="400" y="372"/>
                  <a:pt x="394" y="346"/>
                </a:cubicBezTo>
                <a:cubicBezTo>
                  <a:pt x="384" y="365"/>
                  <a:pt x="364" y="385"/>
                  <a:pt x="329" y="385"/>
                </a:cubicBezTo>
                <a:cubicBezTo>
                  <a:pt x="284" y="385"/>
                  <a:pt x="253" y="356"/>
                  <a:pt x="253" y="310"/>
                </a:cubicBezTo>
                <a:close/>
                <a:moveTo>
                  <a:pt x="0" y="275"/>
                </a:moveTo>
                <a:lnTo>
                  <a:pt x="0" y="275"/>
                </a:lnTo>
                <a:lnTo>
                  <a:pt x="71" y="275"/>
                </a:lnTo>
                <a:cubicBezTo>
                  <a:pt x="73" y="309"/>
                  <a:pt x="89" y="324"/>
                  <a:pt x="113" y="324"/>
                </a:cubicBezTo>
                <a:cubicBezTo>
                  <a:pt x="136" y="324"/>
                  <a:pt x="151" y="310"/>
                  <a:pt x="151" y="286"/>
                </a:cubicBezTo>
                <a:cubicBezTo>
                  <a:pt x="151" y="264"/>
                  <a:pt x="137" y="248"/>
                  <a:pt x="103" y="228"/>
                </a:cubicBezTo>
                <a:lnTo>
                  <a:pt x="71" y="210"/>
                </a:lnTo>
                <a:cubicBezTo>
                  <a:pt x="23" y="183"/>
                  <a:pt x="3" y="149"/>
                  <a:pt x="3" y="107"/>
                </a:cubicBezTo>
                <a:cubicBezTo>
                  <a:pt x="3" y="56"/>
                  <a:pt x="47" y="10"/>
                  <a:pt x="108" y="10"/>
                </a:cubicBezTo>
                <a:cubicBezTo>
                  <a:pt x="171" y="10"/>
                  <a:pt x="214" y="50"/>
                  <a:pt x="216" y="112"/>
                </a:cubicBezTo>
                <a:lnTo>
                  <a:pt x="144" y="112"/>
                </a:lnTo>
                <a:cubicBezTo>
                  <a:pt x="141" y="86"/>
                  <a:pt x="129" y="71"/>
                  <a:pt x="107" y="71"/>
                </a:cubicBezTo>
                <a:cubicBezTo>
                  <a:pt x="89" y="71"/>
                  <a:pt x="74" y="85"/>
                  <a:pt x="74" y="104"/>
                </a:cubicBezTo>
                <a:cubicBezTo>
                  <a:pt x="74" y="124"/>
                  <a:pt x="86" y="139"/>
                  <a:pt x="123" y="160"/>
                </a:cubicBezTo>
                <a:lnTo>
                  <a:pt x="148" y="174"/>
                </a:lnTo>
                <a:cubicBezTo>
                  <a:pt x="197" y="201"/>
                  <a:pt x="220" y="240"/>
                  <a:pt x="220" y="286"/>
                </a:cubicBezTo>
                <a:cubicBezTo>
                  <a:pt x="220" y="344"/>
                  <a:pt x="178" y="385"/>
                  <a:pt x="113" y="385"/>
                </a:cubicBezTo>
                <a:cubicBezTo>
                  <a:pt x="44" y="385"/>
                  <a:pt x="1" y="342"/>
                  <a:pt x="0" y="275"/>
                </a:cubicBezTo>
                <a:close/>
              </a:path>
            </a:pathLst>
          </a:custGeom>
          <a:solidFill>
            <a:srgbClr val="CA012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71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Midnight Blue Image">
    <p:bg>
      <p:bgPr>
        <a:solidFill>
          <a:srgbClr val="122C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25AACA9F-30CA-B558-FBE4-1AC9B5A93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273147" y="0"/>
            <a:ext cx="4870853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164" y="1279523"/>
            <a:ext cx="3503611" cy="1737360"/>
          </a:xfrm>
        </p:spPr>
        <p:txBody>
          <a:bodyPr anchor="t" anchorCtr="0"/>
          <a:lstStyle>
            <a:lvl1pPr>
              <a:lnSpc>
                <a:spcPct val="85000"/>
              </a:lnSpc>
              <a:defRPr sz="3200" b="0"/>
            </a:lvl1pPr>
          </a:lstStyle>
          <a:p>
            <a:r>
              <a:rPr lang="en-US" dirty="0"/>
              <a:t>[Divider title]</a:t>
            </a:r>
          </a:p>
        </p:txBody>
      </p:sp>
      <p:sp>
        <p:nvSpPr>
          <p:cNvPr id="3" name="Text Placeholder 3"/>
          <p:cNvSpPr>
            <a:spLocks noGrp="1"/>
          </p:cNvSpPr>
          <p:nvPr>
            <p:ph type="body" idx="1" hasCustomPrompt="1"/>
          </p:nvPr>
        </p:nvSpPr>
        <p:spPr>
          <a:xfrm>
            <a:off x="411165" y="3200400"/>
            <a:ext cx="3503610" cy="5486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137160" indent="-137160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2743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3pPr>
            <a:lvl4pPr marL="4114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54864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5pPr>
            <a:lvl6pPr marL="68580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82296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7pPr>
            <a:lvl8pPr marL="9601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0972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[Divider subtitle]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UL Solutions">
            <a:extLst>
              <a:ext uri="{FF2B5EF4-FFF2-40B4-BE49-F238E27FC236}">
                <a16:creationId xmlns:a16="http://schemas.microsoft.com/office/drawing/2014/main" id="{DA33EB2F-32F2-2137-2BFF-11B4B962F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B653A9-F313-624D-BF6F-1C4E70BAF0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28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Pebble Image">
    <p:bg>
      <p:bgPr>
        <a:solidFill>
          <a:srgbClr val="E5DD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25AACA9F-30CA-B558-FBE4-1AC9B5A93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273147" y="0"/>
            <a:ext cx="4870853" cy="5143500"/>
          </a:xfrm>
          <a:solidFill>
            <a:srgbClr val="BCBEC0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164" y="1279523"/>
            <a:ext cx="3503611" cy="1737360"/>
          </a:xfrm>
        </p:spPr>
        <p:txBody>
          <a:bodyPr anchor="t" anchorCtr="0"/>
          <a:lstStyle>
            <a:lvl1pPr>
              <a:lnSpc>
                <a:spcPct val="85000"/>
              </a:lnSpc>
              <a:defRPr sz="3200" b="0"/>
            </a:lvl1pPr>
          </a:lstStyle>
          <a:p>
            <a:r>
              <a:rPr lang="en-US" dirty="0"/>
              <a:t>[Divider title]</a:t>
            </a:r>
          </a:p>
        </p:txBody>
      </p:sp>
      <p:sp>
        <p:nvSpPr>
          <p:cNvPr id="3" name="Text Placeholder 3"/>
          <p:cNvSpPr>
            <a:spLocks noGrp="1"/>
          </p:cNvSpPr>
          <p:nvPr>
            <p:ph type="body" idx="1" hasCustomPrompt="1"/>
          </p:nvPr>
        </p:nvSpPr>
        <p:spPr>
          <a:xfrm>
            <a:off x="411165" y="3200400"/>
            <a:ext cx="3503610" cy="5486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137160" indent="-137160">
              <a:lnSpc>
                <a:spcPct val="100000"/>
              </a:lnSpc>
              <a:spcBef>
                <a:spcPts val="900"/>
              </a:spcBef>
              <a:buClr>
                <a:srgbClr val="CA0123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2743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3pPr>
            <a:lvl4pPr marL="4114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54864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5pPr>
            <a:lvl6pPr marL="68580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82296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7pPr>
            <a:lvl8pPr marL="9601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0972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[Divider subtitle]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UL Solutions" descr="UL Solutions">
            <a:extLst>
              <a:ext uri="{FF2B5EF4-FFF2-40B4-BE49-F238E27FC236}">
                <a16:creationId xmlns:a16="http://schemas.microsoft.com/office/drawing/2014/main" id="{25A2C889-D79B-7493-EA28-5E5F422EB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B653A9-F313-624D-BF6F-1C4E70BAF0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10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estio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">
            <a:extLst>
              <a:ext uri="{FF2B5EF4-FFF2-40B4-BE49-F238E27FC236}">
                <a16:creationId xmlns:a16="http://schemas.microsoft.com/office/drawing/2014/main" id="{F00D17CE-B495-2673-F4B5-42A333EC5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hidden">
          <a:xfrm>
            <a:off x="4755199" y="582931"/>
            <a:ext cx="3977639" cy="3977639"/>
          </a:xfrm>
          <a:prstGeom prst="rect">
            <a:avLst/>
          </a:prstGeom>
        </p:spPr>
      </p:pic>
      <p:sp>
        <p:nvSpPr>
          <p:cNvPr id="4" name="TextBox">
            <a:extLst>
              <a:ext uri="{FF2B5EF4-FFF2-40B4-BE49-F238E27FC236}">
                <a16:creationId xmlns:a16="http://schemas.microsoft.com/office/drawing/2014/main" id="{10D50D97-1DFA-3A95-75B3-4C19112A3432}"/>
              </a:ext>
            </a:extLst>
          </p:cNvPr>
          <p:cNvSpPr txBox="1"/>
          <p:nvPr/>
        </p:nvSpPr>
        <p:spPr>
          <a:xfrm>
            <a:off x="411163" y="1279522"/>
            <a:ext cx="4113211" cy="17373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5000"/>
              </a:lnSpc>
              <a:spcBef>
                <a:spcPts val="0"/>
              </a:spcBef>
              <a:buClr>
                <a:srgbClr val="CA0123"/>
              </a:buClr>
              <a:buSzPct val="100000"/>
              <a:buFontTx/>
              <a:buNone/>
            </a:pPr>
            <a:r>
              <a:rPr lang="en-US" sz="3200" dirty="0">
                <a:latin typeface="+mj-lt"/>
              </a:rPr>
              <a:t>Questions?</a:t>
            </a:r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485A4969-6672-BC1B-3697-E80BDBDB21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163" y="3200400"/>
            <a:ext cx="4113212" cy="73152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 sz="1000" b="1"/>
            </a:lvl1pPr>
            <a:lvl2pPr marL="0" indent="0">
              <a:spcBef>
                <a:spcPts val="0"/>
              </a:spcBef>
              <a:buFontTx/>
              <a:buNone/>
              <a:defRPr sz="1000" b="1"/>
            </a:lvl2pPr>
            <a:lvl3pPr marL="0" indent="0">
              <a:spcBef>
                <a:spcPts val="0"/>
              </a:spcBef>
              <a:buFontTx/>
              <a:buNone/>
              <a:defRPr sz="1000" b="1"/>
            </a:lvl3pPr>
            <a:lvl4pPr marL="0" indent="0">
              <a:spcBef>
                <a:spcPts val="0"/>
              </a:spcBef>
              <a:buFontTx/>
              <a:buNone/>
              <a:defRPr sz="1000" b="1"/>
            </a:lvl4pPr>
            <a:lvl5pPr marL="0" indent="0">
              <a:spcBef>
                <a:spcPts val="0"/>
              </a:spcBef>
              <a:buFontTx/>
              <a:buNone/>
              <a:defRPr sz="1000" b="1"/>
            </a:lvl5pPr>
            <a:lvl6pPr marL="0" indent="0">
              <a:spcBef>
                <a:spcPts val="0"/>
              </a:spcBef>
              <a:buFontTx/>
              <a:buNone/>
              <a:defRPr sz="1000" b="1"/>
            </a:lvl6pPr>
            <a:lvl7pPr marL="0" indent="0">
              <a:spcBef>
                <a:spcPts val="0"/>
              </a:spcBef>
              <a:buFontTx/>
              <a:buNone/>
              <a:defRPr sz="1000" b="1"/>
            </a:lvl7pPr>
            <a:lvl8pPr marL="0" indent="0">
              <a:spcBef>
                <a:spcPts val="0"/>
              </a:spcBef>
              <a:buFontTx/>
              <a:buNone/>
              <a:defRPr sz="1000" b="1"/>
            </a:lvl8pPr>
            <a:lvl9pPr marL="0" indent="0">
              <a:spcBef>
                <a:spcPts val="0"/>
              </a:spcBef>
              <a:buFontTx/>
              <a:buNone/>
              <a:defRPr sz="1000" b="1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[Title]</a:t>
            </a:r>
          </a:p>
        </p:txBody>
      </p:sp>
      <p:sp>
        <p:nvSpPr>
          <p:cNvPr id="5" name="TextBox">
            <a:extLst>
              <a:ext uri="{FF2B5EF4-FFF2-40B4-BE49-F238E27FC236}">
                <a16:creationId xmlns:a16="http://schemas.microsoft.com/office/drawing/2014/main" id="{A5C72FCF-2AD8-2FA5-1567-E4ABACDE5F63}"/>
              </a:ext>
            </a:extLst>
          </p:cNvPr>
          <p:cNvSpPr txBox="1"/>
          <p:nvPr/>
        </p:nvSpPr>
        <p:spPr>
          <a:xfrm>
            <a:off x="411163" y="4069080"/>
            <a:ext cx="411480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ct val="100000"/>
            </a:pPr>
            <a:r>
              <a:rPr lang="en-US" sz="1000" b="1" dirty="0" err="1"/>
              <a:t>UL.com</a:t>
            </a:r>
            <a:r>
              <a:rPr lang="en-US" sz="1000" b="1" dirty="0"/>
              <a:t>/Solutions</a:t>
            </a:r>
          </a:p>
        </p:txBody>
      </p:sp>
      <p:pic>
        <p:nvPicPr>
          <p:cNvPr id="7" name="UL Solutions" descr="UL Solutions">
            <a:extLst>
              <a:ext uri="{FF2B5EF4-FFF2-40B4-BE49-F238E27FC236}">
                <a16:creationId xmlns:a16="http://schemas.microsoft.com/office/drawing/2014/main" id="{15C8325F-449B-B238-DD53-BFC132410D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76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280158"/>
            <a:ext cx="5516245" cy="33649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7FA5B137-5018-9271-F696-4844A6A5F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1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50D576F-BAFA-C12A-1C92-6805F01E1E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79" y="1280159"/>
            <a:ext cx="3803904" cy="33649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7719" y="1280159"/>
            <a:ext cx="3803904" cy="33649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UL Solutions" descr="UL Solutions">
            <a:extLst>
              <a:ext uri="{FF2B5EF4-FFF2-40B4-BE49-F238E27FC236}">
                <a16:creationId xmlns:a16="http://schemas.microsoft.com/office/drawing/2014/main" id="{4BC2DEB8-9BFD-6FFA-16C9-484C4855A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6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lumn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cxnSp>
        <p:nvCxnSpPr>
          <p:cNvPr id="9" name="Line">
            <a:extLst>
              <a:ext uri="{FF2B5EF4-FFF2-40B4-BE49-F238E27FC236}">
                <a16:creationId xmlns:a16="http://schemas.microsoft.com/office/drawing/2014/main" id="{55296295-377E-CD23-B847-2B5AA0CF7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79" y="1280160"/>
            <a:ext cx="3803904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163" y="1325880"/>
            <a:ext cx="3803904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411479" y="1920240"/>
            <a:ext cx="3803904" cy="272491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6" name="Line">
            <a:extLst>
              <a:ext uri="{FF2B5EF4-FFF2-40B4-BE49-F238E27FC236}">
                <a16:creationId xmlns:a16="http://schemas.microsoft.com/office/drawing/2014/main" id="{B42FDDB8-0927-C75B-EEB0-871CF9E2D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617718" y="1280160"/>
            <a:ext cx="3803904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7719" y="1325880"/>
            <a:ext cx="3803904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4617719" y="1920239"/>
            <a:ext cx="3803904" cy="272491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7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591DF36-EE34-3E5C-8364-70D7A1671D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79" y="1280159"/>
            <a:ext cx="2404872" cy="336499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13101" y="1280159"/>
            <a:ext cx="2404872" cy="336499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7B3509B-3D79-ECD2-5B02-BC1E0F0B4AF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017895" y="1280159"/>
            <a:ext cx="2404872" cy="336499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UL Solutions" descr="UL Solutions">
            <a:extLst>
              <a:ext uri="{FF2B5EF4-FFF2-40B4-BE49-F238E27FC236}">
                <a16:creationId xmlns:a16="http://schemas.microsoft.com/office/drawing/2014/main" id="{A2AC8C6B-DC83-BBAB-9027-6E19A9949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6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Column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CCD643B-1FB9-118A-25D7-E4C584E55B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cxnSp>
        <p:nvCxnSpPr>
          <p:cNvPr id="8" name="Line">
            <a:extLst>
              <a:ext uri="{FF2B5EF4-FFF2-40B4-BE49-F238E27FC236}">
                <a16:creationId xmlns:a16="http://schemas.microsoft.com/office/drawing/2014/main" id="{3EA55A60-5534-35A1-AD10-B25CEA744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280160"/>
            <a:ext cx="2404872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2D155B5-FD23-07D9-113C-71980B5D5CB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163" y="1325880"/>
            <a:ext cx="2404872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411479" y="1920239"/>
            <a:ext cx="2404872" cy="272491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Line">
            <a:extLst>
              <a:ext uri="{FF2B5EF4-FFF2-40B4-BE49-F238E27FC236}">
                <a16:creationId xmlns:a16="http://schemas.microsoft.com/office/drawing/2014/main" id="{6CD976CB-1E36-9B13-AA15-99AA99B94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13101" y="1280160"/>
            <a:ext cx="2404872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42690E-CBBB-B5AF-B373-43671B4F5F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13101" y="1325880"/>
            <a:ext cx="2404872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3213101" y="1920239"/>
            <a:ext cx="2404872" cy="272491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Line">
            <a:extLst>
              <a:ext uri="{FF2B5EF4-FFF2-40B4-BE49-F238E27FC236}">
                <a16:creationId xmlns:a16="http://schemas.microsoft.com/office/drawing/2014/main" id="{1459A3F2-32EB-2457-5BFC-EF6D673F7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17895" y="1280160"/>
            <a:ext cx="2404872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6B5CA165-7261-655A-D28F-41F1CF09F4C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17895" y="1325880"/>
            <a:ext cx="2404872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B3509B-3D79-ECD2-5B02-BC1E0F0B4AF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017895" y="1920239"/>
            <a:ext cx="2404872" cy="272491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UL Solutions" descr="UL Solutions">
            <a:extLst>
              <a:ext uri="{FF2B5EF4-FFF2-40B4-BE49-F238E27FC236}">
                <a16:creationId xmlns:a16="http://schemas.microsoft.com/office/drawing/2014/main" id="{15CCEDA9-BF27-9142-CB6D-D52ABA506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5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C737428-EF33-12C2-BA58-ED00E0752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79" y="1280159"/>
            <a:ext cx="1709928" cy="3364992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2695" y="1280159"/>
            <a:ext cx="1709928" cy="3364992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7B3509B-3D79-ECD2-5B02-BC1E0F0B4AF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16450" y="1280159"/>
            <a:ext cx="1709928" cy="3364992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735AEAEE-4559-41C0-0932-55C2FCF2979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720205" y="1280159"/>
            <a:ext cx="1709928" cy="3364992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UL Solutions" descr="UL Solutions">
            <a:extLst>
              <a:ext uri="{FF2B5EF4-FFF2-40B4-BE49-F238E27FC236}">
                <a16:creationId xmlns:a16="http://schemas.microsoft.com/office/drawing/2014/main" id="{88F2ADC9-C47B-D2D0-662B-FB9513134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Column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DBC2551-90A7-193F-B553-D6F95FA4E3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cxnSp>
        <p:nvCxnSpPr>
          <p:cNvPr id="10" name="Line">
            <a:extLst>
              <a:ext uri="{FF2B5EF4-FFF2-40B4-BE49-F238E27FC236}">
                <a16:creationId xmlns:a16="http://schemas.microsoft.com/office/drawing/2014/main" id="{032B760A-E50F-E25B-3508-583C3BC75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280160"/>
            <a:ext cx="1709928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2A9B0B1-E83C-48C2-0292-E1C897BD45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1163" y="1325880"/>
            <a:ext cx="1709928" cy="4114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411479" y="1828800"/>
            <a:ext cx="1709928" cy="2816352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EEFED67B-961F-A2C3-3CE7-424FC1708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12695" y="1280160"/>
            <a:ext cx="1709928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BCE7084-89AB-BBE8-C02F-6C5675190BB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12695" y="1325880"/>
            <a:ext cx="1709928" cy="4114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2512695" y="1828800"/>
            <a:ext cx="1709928" cy="2816352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Line">
            <a:extLst>
              <a:ext uri="{FF2B5EF4-FFF2-40B4-BE49-F238E27FC236}">
                <a16:creationId xmlns:a16="http://schemas.microsoft.com/office/drawing/2014/main" id="{EEF417DB-4D37-0127-48CE-E03CDF0B3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616450" y="1280160"/>
            <a:ext cx="1709928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43C39E5-D474-202F-723B-0B1D4B1414E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6450" y="1325880"/>
            <a:ext cx="1709928" cy="4114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B3509B-3D79-ECD2-5B02-BC1E0F0B4AF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16450" y="1828800"/>
            <a:ext cx="1709928" cy="2816352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6" name="Line">
            <a:extLst>
              <a:ext uri="{FF2B5EF4-FFF2-40B4-BE49-F238E27FC236}">
                <a16:creationId xmlns:a16="http://schemas.microsoft.com/office/drawing/2014/main" id="{12225921-4024-62C1-A3E3-0324ACF7F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0205" y="1280160"/>
            <a:ext cx="1709928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2003BB9E-E230-0D44-17E0-2DF100D7FA3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20205" y="1325880"/>
            <a:ext cx="1709928" cy="4114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735AEAEE-4559-41C0-0932-55C2FCF2979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720205" y="1828800"/>
            <a:ext cx="1709928" cy="2816352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8" name="UL Solutions" descr="UL Solutions">
            <a:extLst>
              <a:ext uri="{FF2B5EF4-FFF2-40B4-BE49-F238E27FC236}">
                <a16:creationId xmlns:a16="http://schemas.microsoft.com/office/drawing/2014/main" id="{9C350064-048B-3797-4B4B-29D978BA0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6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hite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0057C3A1-C288-4623-971F-816D37643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5027930" y="719296"/>
            <a:ext cx="3704908" cy="3704908"/>
          </a:xfrm>
          <a:custGeom>
            <a:avLst/>
            <a:gdLst>
              <a:gd name="connsiteX0" fmla="*/ 1852454 w 3704908"/>
              <a:gd name="connsiteY0" fmla="*/ 0 h 3704908"/>
              <a:gd name="connsiteX1" fmla="*/ 3704908 w 3704908"/>
              <a:gd name="connsiteY1" fmla="*/ 1852454 h 3704908"/>
              <a:gd name="connsiteX2" fmla="*/ 1852454 w 3704908"/>
              <a:gd name="connsiteY2" fmla="*/ 3704908 h 3704908"/>
              <a:gd name="connsiteX3" fmla="*/ 0 w 3704908"/>
              <a:gd name="connsiteY3" fmla="*/ 1852454 h 3704908"/>
              <a:gd name="connsiteX4" fmla="*/ 1852454 w 3704908"/>
              <a:gd name="connsiteY4" fmla="*/ 0 h 3704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4908" h="3704908">
                <a:moveTo>
                  <a:pt x="1852454" y="0"/>
                </a:moveTo>
                <a:cubicBezTo>
                  <a:pt x="2875536" y="0"/>
                  <a:pt x="3704908" y="829372"/>
                  <a:pt x="3704908" y="1852454"/>
                </a:cubicBezTo>
                <a:cubicBezTo>
                  <a:pt x="3704908" y="2875536"/>
                  <a:pt x="2875536" y="3704908"/>
                  <a:pt x="1852454" y="3704908"/>
                </a:cubicBezTo>
                <a:cubicBezTo>
                  <a:pt x="829372" y="3704908"/>
                  <a:pt x="0" y="2875536"/>
                  <a:pt x="0" y="1852454"/>
                </a:cubicBezTo>
                <a:cubicBezTo>
                  <a:pt x="0" y="829372"/>
                  <a:pt x="829372" y="0"/>
                  <a:pt x="1852454" y="0"/>
                </a:cubicBezTo>
                <a:close/>
              </a:path>
            </a:pathLst>
          </a:custGeom>
          <a:solidFill>
            <a:srgbClr val="CA0123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7" name="UL Solutions" descr="UL Solutions">
            <a:extLst>
              <a:ext uri="{FF2B5EF4-FFF2-40B4-BE49-F238E27FC236}">
                <a16:creationId xmlns:a16="http://schemas.microsoft.com/office/drawing/2014/main" id="{28E6DAF6-19EB-E3E7-E96B-18BB05E9DC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11479" y="411479"/>
            <a:ext cx="1336042" cy="548640"/>
          </a:xfrm>
          <a:prstGeom prst="rect">
            <a:avLst/>
          </a:prstGeom>
        </p:spPr>
      </p:pic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394037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70CF54E-B91D-AE0D-4EDD-0C91D05116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9FF65674-B006-7891-981A-1EE3551EA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1480" y="1280160"/>
            <a:ext cx="3414395" cy="201168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11479" y="3428999"/>
            <a:ext cx="3410712" cy="121615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1pPr>
            <a:lvl2pPr marL="0" indent="0">
              <a:spcBef>
                <a:spcPts val="600"/>
              </a:spcBef>
              <a:buFontTx/>
              <a:buNone/>
              <a:defRPr sz="900"/>
            </a:lvl2pPr>
            <a:lvl3pPr marL="137160" indent="-137160">
              <a:spcBef>
                <a:spcPts val="600"/>
              </a:spcBef>
              <a:buClr>
                <a:srgbClr val="CA0123"/>
              </a:buClr>
              <a:buFont typeface="Arial" panose="020B0604020202020204" pitchFamily="34" charset="0"/>
              <a:buChar char="•"/>
              <a:defRPr sz="900"/>
            </a:lvl3pPr>
            <a:lvl4pPr marL="27432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4pPr>
            <a:lvl5pPr marL="41148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5pPr>
            <a:lvl6pPr marL="54864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6pPr>
            <a:lvl7pPr marL="68580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7pPr>
            <a:lvl8pPr marL="82296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8pPr>
            <a:lvl9pPr marL="96012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9pPr>
          </a:lstStyle>
          <a:p>
            <a:pPr lvl="0"/>
            <a:r>
              <a:rPr lang="en-US" dirty="0"/>
              <a:t>[Heading]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8D263F6-8A50-64C6-129C-46B77BBD8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17719" y="1280160"/>
            <a:ext cx="3414395" cy="201168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4617719" y="3428999"/>
            <a:ext cx="3410712" cy="121615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1pPr>
            <a:lvl2pPr marL="0" indent="0">
              <a:spcBef>
                <a:spcPts val="600"/>
              </a:spcBef>
              <a:buFontTx/>
              <a:buNone/>
              <a:defRPr sz="900"/>
            </a:lvl2pPr>
            <a:lvl3pPr marL="137160" indent="-137160">
              <a:spcBef>
                <a:spcPts val="600"/>
              </a:spcBef>
              <a:buClr>
                <a:srgbClr val="CA0123"/>
              </a:buClr>
              <a:buFont typeface="Arial" panose="020B0604020202020204" pitchFamily="34" charset="0"/>
              <a:buChar char="•"/>
              <a:defRPr sz="900"/>
            </a:lvl3pPr>
            <a:lvl4pPr marL="27432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4pPr>
            <a:lvl5pPr marL="41148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5pPr>
            <a:lvl6pPr marL="54864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6pPr>
            <a:lvl7pPr marL="68580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7pPr>
            <a:lvl8pPr marL="82296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8pPr>
            <a:lvl9pPr marL="960120" indent="-137160">
              <a:spcBef>
                <a:spcPts val="0"/>
              </a:spcBef>
              <a:buFont typeface="Arial" panose="020B0604020202020204" pitchFamily="34" charset="0"/>
              <a:buChar char="–"/>
              <a:defRPr sz="900"/>
            </a:lvl9pPr>
          </a:lstStyle>
          <a:p>
            <a:pPr lvl="0"/>
            <a:r>
              <a:rPr lang="en-US" dirty="0"/>
              <a:t>[Heading]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UL Solutions" descr="UL Solutions">
            <a:extLst>
              <a:ext uri="{FF2B5EF4-FFF2-40B4-BE49-F238E27FC236}">
                <a16:creationId xmlns:a16="http://schemas.microsoft.com/office/drawing/2014/main" id="{4317A2D8-9AD3-D062-C702-19E1B04A7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6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9427AB3-78D5-EE8F-D3F1-EFBE1EAF74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9FF65674-B006-7891-981A-1EE3551EA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1480" y="1280160"/>
            <a:ext cx="2404872" cy="150876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11479" y="2926080"/>
            <a:ext cx="2404872" cy="171907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1pPr>
            <a:lvl2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900"/>
            </a:lvl2pPr>
            <a:lvl3pPr marL="137160" indent="-137160">
              <a:spcBef>
                <a:spcPts val="600"/>
              </a:spcBef>
              <a:spcAft>
                <a:spcPts val="0"/>
              </a:spcAft>
              <a:buClr>
                <a:srgbClr val="CA0123"/>
              </a:buClr>
              <a:buFont typeface="Arial" panose="020B0604020202020204" pitchFamily="34" charset="0"/>
              <a:buChar char="•"/>
              <a:defRPr sz="900"/>
            </a:lvl3pPr>
            <a:lvl4pPr marL="2743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4pPr>
            <a:lvl5pPr marL="41148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5pPr>
            <a:lvl6pPr marL="54864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6pPr>
            <a:lvl7pPr marL="68580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7pPr>
            <a:lvl8pPr marL="82296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8pPr>
            <a:lvl9pPr marL="9601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9pPr>
          </a:lstStyle>
          <a:p>
            <a:pPr lvl="0"/>
            <a:r>
              <a:rPr lang="en-US" dirty="0"/>
              <a:t>[Heading]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8D263F6-8A50-64C6-129C-46B77BBD8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13101" y="1280160"/>
            <a:ext cx="2404872" cy="150876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3213101" y="2926080"/>
            <a:ext cx="2404872" cy="171907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1pPr>
            <a:lvl2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900"/>
            </a:lvl2pPr>
            <a:lvl3pPr marL="137160" indent="-137160">
              <a:spcBef>
                <a:spcPts val="600"/>
              </a:spcBef>
              <a:spcAft>
                <a:spcPts val="0"/>
              </a:spcAft>
              <a:buClr>
                <a:srgbClr val="CA0123"/>
              </a:buClr>
              <a:buFont typeface="Arial" panose="020B0604020202020204" pitchFamily="34" charset="0"/>
              <a:buChar char="•"/>
              <a:defRPr sz="900"/>
            </a:lvl3pPr>
            <a:lvl4pPr marL="2743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4pPr>
            <a:lvl5pPr marL="41148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5pPr>
            <a:lvl6pPr marL="54864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6pPr>
            <a:lvl7pPr marL="68580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7pPr>
            <a:lvl8pPr marL="7315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8pPr>
            <a:lvl9pPr marL="9601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9pPr>
          </a:lstStyle>
          <a:p>
            <a:pPr lvl="0"/>
            <a:r>
              <a:rPr lang="en-US" dirty="0"/>
              <a:t>[Heading]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A2D7C08B-2181-912A-4CB2-44F94951F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17895" y="1280160"/>
            <a:ext cx="2404872" cy="150876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779B6D3B-0380-383F-395E-0C17D2A7E98F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017895" y="2926080"/>
            <a:ext cx="2404872" cy="171907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1pPr>
            <a:lvl2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900"/>
            </a:lvl2pPr>
            <a:lvl3pPr marL="137160" indent="-137160">
              <a:spcBef>
                <a:spcPts val="600"/>
              </a:spcBef>
              <a:spcAft>
                <a:spcPts val="0"/>
              </a:spcAft>
              <a:buClr>
                <a:srgbClr val="CA0123"/>
              </a:buClr>
              <a:buFont typeface="Arial" panose="020B0604020202020204" pitchFamily="34" charset="0"/>
              <a:buChar char="•"/>
              <a:defRPr sz="900"/>
            </a:lvl3pPr>
            <a:lvl4pPr marL="2743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4pPr>
            <a:lvl5pPr marL="41148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5pPr>
            <a:lvl6pPr marL="54864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6pPr>
            <a:lvl7pPr marL="68580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7pPr>
            <a:lvl8pPr marL="82296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8pPr>
            <a:lvl9pPr marL="9601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9pPr>
          </a:lstStyle>
          <a:p>
            <a:pPr lvl="0"/>
            <a:r>
              <a:rPr lang="en-US" dirty="0"/>
              <a:t>[Heading]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pic>
        <p:nvPicPr>
          <p:cNvPr id="12" name="UL Solutions" descr="UL Solutions">
            <a:extLst>
              <a:ext uri="{FF2B5EF4-FFF2-40B4-BE49-F238E27FC236}">
                <a16:creationId xmlns:a16="http://schemas.microsoft.com/office/drawing/2014/main" id="{66C08AC7-A6A1-6501-31AE-D4194C939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8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4B560BC-5974-DABA-5FCD-52E528EDA7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9FF65674-B006-7891-981A-1EE3551EA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1480" y="1280160"/>
            <a:ext cx="1709928" cy="1187787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11479" y="2606039"/>
            <a:ext cx="1709928" cy="20391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1pPr>
            <a:lvl2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900"/>
            </a:lvl2pPr>
            <a:lvl3pPr marL="137160" indent="-137160">
              <a:spcBef>
                <a:spcPts val="600"/>
              </a:spcBef>
              <a:spcAft>
                <a:spcPts val="0"/>
              </a:spcAft>
              <a:buClr>
                <a:srgbClr val="CA0123"/>
              </a:buClr>
              <a:buFont typeface="Arial" panose="020B0604020202020204" pitchFamily="34" charset="0"/>
              <a:buChar char="•"/>
              <a:defRPr sz="900"/>
            </a:lvl3pPr>
            <a:lvl4pPr marL="2743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4pPr>
            <a:lvl5pPr marL="41148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5pPr>
            <a:lvl6pPr marL="54864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6pPr>
            <a:lvl7pPr marL="68580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7pPr>
            <a:lvl8pPr marL="82296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8pPr>
            <a:lvl9pPr marL="9601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9pPr>
          </a:lstStyle>
          <a:p>
            <a:pPr lvl="0"/>
            <a:r>
              <a:rPr lang="en-US" dirty="0"/>
              <a:t>[Heading]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8D263F6-8A50-64C6-129C-46B77BBD8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12695" y="1280160"/>
            <a:ext cx="1709928" cy="1187787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2512695" y="2606039"/>
            <a:ext cx="1709928" cy="20391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1pPr>
            <a:lvl2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900"/>
            </a:lvl2pPr>
            <a:lvl3pPr marL="137160" indent="-137160">
              <a:spcBef>
                <a:spcPts val="600"/>
              </a:spcBef>
              <a:spcAft>
                <a:spcPts val="0"/>
              </a:spcAft>
              <a:buClr>
                <a:srgbClr val="CA0123"/>
              </a:buClr>
              <a:buFont typeface="Arial" panose="020B0604020202020204" pitchFamily="34" charset="0"/>
              <a:buChar char="•"/>
              <a:defRPr sz="900"/>
            </a:lvl3pPr>
            <a:lvl4pPr marL="2743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4pPr>
            <a:lvl5pPr marL="41148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5pPr>
            <a:lvl6pPr marL="54864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6pPr>
            <a:lvl7pPr marL="68580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7pPr>
            <a:lvl8pPr marL="82296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8pPr>
            <a:lvl9pPr marL="9601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9pPr>
          </a:lstStyle>
          <a:p>
            <a:pPr lvl="0"/>
            <a:r>
              <a:rPr lang="en-US" dirty="0"/>
              <a:t>[Heading]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A2D7C08B-2181-912A-4CB2-44F94951F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16450" y="1280160"/>
            <a:ext cx="1709928" cy="1187787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779B6D3B-0380-383F-395E-0C17D2A7E98F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16450" y="2606039"/>
            <a:ext cx="1709928" cy="20391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1pPr>
            <a:lvl2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900"/>
            </a:lvl2pPr>
            <a:lvl3pPr marL="137160" indent="-137160">
              <a:spcBef>
                <a:spcPts val="600"/>
              </a:spcBef>
              <a:spcAft>
                <a:spcPts val="0"/>
              </a:spcAft>
              <a:buClr>
                <a:srgbClr val="CA0123"/>
              </a:buClr>
              <a:buFont typeface="Arial" panose="020B0604020202020204" pitchFamily="34" charset="0"/>
              <a:buChar char="•"/>
              <a:defRPr sz="900"/>
            </a:lvl3pPr>
            <a:lvl4pPr marL="2743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4pPr>
            <a:lvl5pPr marL="41148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5pPr>
            <a:lvl6pPr marL="54864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6pPr>
            <a:lvl7pPr marL="68580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7pPr>
            <a:lvl8pPr marL="82296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8pPr>
            <a:lvl9pPr marL="9601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9pPr>
          </a:lstStyle>
          <a:p>
            <a:pPr lvl="0"/>
            <a:r>
              <a:rPr lang="en-US" dirty="0"/>
              <a:t>[Heading]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48AC8CBB-E644-200F-7EE7-7DC38A0DA6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720205" y="1280160"/>
            <a:ext cx="1709928" cy="1187787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09F2FC0C-005C-B86A-3254-60ECC0DC63F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720205" y="2606039"/>
            <a:ext cx="1709928" cy="20391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1pPr>
            <a:lvl2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900"/>
            </a:lvl2pPr>
            <a:lvl3pPr marL="137160" indent="-137160">
              <a:spcBef>
                <a:spcPts val="600"/>
              </a:spcBef>
              <a:spcAft>
                <a:spcPts val="0"/>
              </a:spcAft>
              <a:buClr>
                <a:srgbClr val="CA0123"/>
              </a:buClr>
              <a:buFont typeface="Arial" panose="020B0604020202020204" pitchFamily="34" charset="0"/>
              <a:buChar char="•"/>
              <a:defRPr sz="900"/>
            </a:lvl3pPr>
            <a:lvl4pPr marL="2743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4pPr>
            <a:lvl5pPr marL="41148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5pPr>
            <a:lvl6pPr marL="54864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6pPr>
            <a:lvl7pPr marL="68580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7pPr>
            <a:lvl8pPr marL="82296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8pPr>
            <a:lvl9pPr marL="960120" indent="-13716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900"/>
            </a:lvl9pPr>
          </a:lstStyle>
          <a:p>
            <a:pPr lvl="0"/>
            <a:r>
              <a:rPr lang="en-US" dirty="0"/>
              <a:t>[Heading]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pic>
        <p:nvPicPr>
          <p:cNvPr id="12" name="UL Solutions" descr="UL Solutions">
            <a:extLst>
              <a:ext uri="{FF2B5EF4-FFF2-40B4-BE49-F238E27FC236}">
                <a16:creationId xmlns:a16="http://schemas.microsoft.com/office/drawing/2014/main" id="{41207CB4-2620-E22A-72D8-919955CC1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8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15F71EC6-E9EB-06ED-0149-EB9CA3499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14775" y="0"/>
            <a:ext cx="5229225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3414395" cy="6858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11481" y="1280158"/>
            <a:ext cx="2712720" cy="33649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UL Solutions" descr="UL Solutions">
            <a:extLst>
              <a:ext uri="{FF2B5EF4-FFF2-40B4-BE49-F238E27FC236}">
                <a16:creationId xmlns:a16="http://schemas.microsoft.com/office/drawing/2014/main" id="{1889888F-4F49-CE12-B5D5-9BA4128F0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0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Image Red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15F71EC6-E9EB-06ED-0149-EB9CA3499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14775" y="0"/>
            <a:ext cx="5229225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3414395" cy="6858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11481" y="1280158"/>
            <a:ext cx="2712720" cy="3364992"/>
          </a:xfrm>
        </p:spPr>
        <p:txBody>
          <a:bodyPr/>
          <a:lstStyle>
            <a:lvl1pPr>
              <a:buClrTx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UL Solutions">
            <a:extLst>
              <a:ext uri="{FF2B5EF4-FFF2-40B4-BE49-F238E27FC236}">
                <a16:creationId xmlns:a16="http://schemas.microsoft.com/office/drawing/2014/main" id="{BB046A0D-330A-F62D-2076-8A70D07E8F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B653A9-F313-624D-BF6F-1C4E70BAF0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79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>
            <a:extLst>
              <a:ext uri="{FF2B5EF4-FFF2-40B4-BE49-F238E27FC236}">
                <a16:creationId xmlns:a16="http://schemas.microsoft.com/office/drawing/2014/main" id="{2980625D-9516-A511-9544-399DA8FB8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0"/>
            <a:ext cx="9144000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8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Ima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>
            <a:extLst>
              <a:ext uri="{FF2B5EF4-FFF2-40B4-BE49-F238E27FC236}">
                <a16:creationId xmlns:a16="http://schemas.microsoft.com/office/drawing/2014/main" id="{2980625D-9516-A511-9544-399DA8FB8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0"/>
            <a:ext cx="9144000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4112895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9E01B28-EE08-ABBF-1EBC-DAE370A626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6450" y="0"/>
            <a:ext cx="4527550" cy="2011680"/>
          </a:xfrm>
          <a:solidFill>
            <a:srgbClr val="FFFFFF">
              <a:alpha val="90000"/>
            </a:srgbClr>
          </a:solidFill>
        </p:spPr>
        <p:txBody>
          <a:bodyPr lIns="301752" tIns="411480" rIns="411480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/>
            </a:lvl1pPr>
            <a:lvl2pPr marL="137160" indent="-137160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Char char="–"/>
              <a:defRPr sz="1200"/>
            </a:lvl2pPr>
            <a:lvl3pPr marL="2743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3pPr>
            <a:lvl4pPr marL="4114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4pPr>
            <a:lvl5pPr marL="54864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5pPr>
            <a:lvl6pPr marL="68580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6pPr>
            <a:lvl7pPr marL="82296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7pPr>
            <a:lvl8pPr marL="96012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8pPr>
            <a:lvl9pPr marL="1097280" indent="-13716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9pPr>
          </a:lstStyle>
          <a:p>
            <a:pPr lvl="0"/>
            <a:r>
              <a:rPr lang="en-US" dirty="0"/>
              <a:t>[Quote or statement. If needed, pull bottom edge of white box down to accommodate long text.]</a:t>
            </a:r>
          </a:p>
          <a:p>
            <a:pPr lvl="1"/>
            <a:r>
              <a:rPr lang="en-US" dirty="0"/>
              <a:t>[Attribution]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3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">
    <p:bg>
      <p:bgPr>
        <a:solidFill>
          <a:srgbClr val="5B04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le">
            <a:extLst>
              <a:ext uri="{FF2B5EF4-FFF2-40B4-BE49-F238E27FC236}">
                <a16:creationId xmlns:a16="http://schemas.microsoft.com/office/drawing/2014/main" id="{B578585F-A6D5-5020-1F27-FBE827D0C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hidden">
          <a:xfrm>
            <a:off x="411162" y="412750"/>
            <a:ext cx="365760" cy="365760"/>
          </a:xfrm>
          <a:prstGeom prst="ellipse">
            <a:avLst/>
          </a:prstGeom>
          <a:solidFill>
            <a:srgbClr val="CA0123"/>
          </a:solidFill>
          <a:ln w="6350" cap="sq">
            <a:miter lim="800000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400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8F5DD07D-BC16-7B11-1883-7107E1E31D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9750" y="412749"/>
            <a:ext cx="6923088" cy="4233672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/>
            </a:lvl1pPr>
            <a:lvl2pPr marL="137160">
              <a:spcBef>
                <a:spcPts val="900"/>
              </a:spcBef>
              <a:defRPr/>
            </a:lvl2pPr>
            <a:lvl3pPr marL="274320">
              <a:defRPr/>
            </a:lvl3pPr>
            <a:lvl4pPr marL="411480">
              <a:defRPr/>
            </a:lvl4pPr>
            <a:lvl5pPr marL="548640">
              <a:defRPr/>
            </a:lvl5pPr>
            <a:lvl6pPr marL="685800">
              <a:defRPr/>
            </a:lvl6pPr>
            <a:lvl7pPr marL="822960">
              <a:defRPr/>
            </a:lvl7pPr>
            <a:lvl8pPr marL="960120">
              <a:defRPr/>
            </a:lvl8pPr>
            <a:lvl9pPr marL="1097280">
              <a:defRPr/>
            </a:lvl9pPr>
          </a:lstStyle>
          <a:p>
            <a:pPr lvl="0"/>
            <a:r>
              <a:rPr lang="en-US" dirty="0"/>
              <a:t>[Quote or statement]</a:t>
            </a:r>
          </a:p>
          <a:p>
            <a:pPr lvl="1"/>
            <a:r>
              <a:rPr lang="en-US" dirty="0"/>
              <a:t>[Attribution]</a:t>
            </a:r>
          </a:p>
        </p:txBody>
      </p:sp>
      <p:pic>
        <p:nvPicPr>
          <p:cNvPr id="8" name="UL Solutions">
            <a:extLst>
              <a:ext uri="{FF2B5EF4-FFF2-40B4-BE49-F238E27FC236}">
                <a16:creationId xmlns:a16="http://schemas.microsoft.com/office/drawing/2014/main" id="{EA873EDB-0237-35F0-73E9-AB346A1868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46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[Meet your team]</a:t>
            </a:r>
          </a:p>
        </p:txBody>
      </p:sp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522B4CFC-2E3D-4312-B3BC-8A2285DC9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1114424" y="1279524"/>
            <a:ext cx="2009775" cy="2009775"/>
          </a:xfrm>
          <a:custGeom>
            <a:avLst/>
            <a:gdLst>
              <a:gd name="connsiteX0" fmla="*/ 822960 w 1645920"/>
              <a:gd name="connsiteY0" fmla="*/ 0 h 1645920"/>
              <a:gd name="connsiteX1" fmla="*/ 1645920 w 1645920"/>
              <a:gd name="connsiteY1" fmla="*/ 822960 h 1645920"/>
              <a:gd name="connsiteX2" fmla="*/ 822960 w 1645920"/>
              <a:gd name="connsiteY2" fmla="*/ 1645920 h 1645920"/>
              <a:gd name="connsiteX3" fmla="*/ 0 w 1645920"/>
              <a:gd name="connsiteY3" fmla="*/ 822960 h 1645920"/>
              <a:gd name="connsiteX4" fmla="*/ 822960 w 1645920"/>
              <a:gd name="connsiteY4" fmla="*/ 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5920" h="1645920">
                <a:moveTo>
                  <a:pt x="822960" y="0"/>
                </a:moveTo>
                <a:cubicBezTo>
                  <a:pt x="1277468" y="0"/>
                  <a:pt x="1645920" y="368452"/>
                  <a:pt x="1645920" y="822960"/>
                </a:cubicBezTo>
                <a:cubicBezTo>
                  <a:pt x="1645920" y="1277468"/>
                  <a:pt x="1277468" y="1645920"/>
                  <a:pt x="822960" y="1645920"/>
                </a:cubicBezTo>
                <a:cubicBezTo>
                  <a:pt x="368452" y="1645920"/>
                  <a:pt x="0" y="1277468"/>
                  <a:pt x="0" y="822960"/>
                </a:cubicBezTo>
                <a:cubicBezTo>
                  <a:pt x="0" y="368452"/>
                  <a:pt x="368452" y="0"/>
                  <a:pt x="822960" y="0"/>
                </a:cubicBezTo>
                <a:close/>
              </a:path>
            </a:pathLst>
          </a:cu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1440B-F74F-98BD-F567-0ACE02602B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4775" y="1279525"/>
            <a:ext cx="4114800" cy="3364992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 b="1"/>
            </a:lvl1pPr>
            <a:lvl2pPr marL="0" indent="0" algn="l">
              <a:spcBef>
                <a:spcPts val="300"/>
              </a:spcBef>
              <a:buFontTx/>
              <a:buNone/>
              <a:defRPr sz="1200"/>
            </a:lvl2pPr>
            <a:lvl3pPr marL="0" indent="0" algn="l">
              <a:spcBef>
                <a:spcPts val="900"/>
              </a:spcBef>
              <a:buFontTx/>
              <a:buNone/>
              <a:defRPr sz="1200"/>
            </a:lvl3pPr>
            <a:lvl4pPr marL="137160" indent="-137160" algn="l">
              <a:spcBef>
                <a:spcPts val="900"/>
              </a:spcBef>
              <a:buClr>
                <a:srgbClr val="CA0123"/>
              </a:buClr>
              <a:buFont typeface="Arial" panose="020B0604020202020204" pitchFamily="34" charset="0"/>
              <a:buChar char="•"/>
              <a:defRPr sz="1200"/>
            </a:lvl4pPr>
            <a:lvl5pPr marL="274320" indent="-137160" algn="l"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5pPr>
            <a:lvl6pPr marL="411480" indent="-137160" algn="l"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6pPr>
            <a:lvl7pPr marL="548640" indent="-137160" algn="l"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7pPr>
            <a:lvl8pPr marL="685800" indent="-137160" algn="l"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8pPr>
            <a:lvl9pPr marL="822960" indent="-137160" algn="l">
              <a:spcBef>
                <a:spcPts val="300"/>
              </a:spcBef>
              <a:buFont typeface="Arial" panose="020B0604020202020204" pitchFamily="34" charset="0"/>
              <a:buChar char="–"/>
              <a:defRPr sz="12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pic>
        <p:nvPicPr>
          <p:cNvPr id="6" name="UL Solutions" descr="UL Solutions">
            <a:extLst>
              <a:ext uri="{FF2B5EF4-FFF2-40B4-BE49-F238E27FC236}">
                <a16:creationId xmlns:a16="http://schemas.microsoft.com/office/drawing/2014/main" id="{2DB4AAAB-2212-6CF2-D343-CD3A7806B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4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am Bios Four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[Meet your team]</a:t>
            </a:r>
          </a:p>
        </p:txBody>
      </p:sp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522B4CFC-2E3D-4312-B3BC-8A2285DC9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411480" y="1279525"/>
            <a:ext cx="1709928" cy="1709928"/>
          </a:xfrm>
          <a:custGeom>
            <a:avLst/>
            <a:gdLst>
              <a:gd name="connsiteX0" fmla="*/ 822960 w 1645920"/>
              <a:gd name="connsiteY0" fmla="*/ 0 h 1645920"/>
              <a:gd name="connsiteX1" fmla="*/ 1645920 w 1645920"/>
              <a:gd name="connsiteY1" fmla="*/ 822960 h 1645920"/>
              <a:gd name="connsiteX2" fmla="*/ 822960 w 1645920"/>
              <a:gd name="connsiteY2" fmla="*/ 1645920 h 1645920"/>
              <a:gd name="connsiteX3" fmla="*/ 0 w 1645920"/>
              <a:gd name="connsiteY3" fmla="*/ 822960 h 1645920"/>
              <a:gd name="connsiteX4" fmla="*/ 822960 w 1645920"/>
              <a:gd name="connsiteY4" fmla="*/ 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5920" h="1645920">
                <a:moveTo>
                  <a:pt x="822960" y="0"/>
                </a:moveTo>
                <a:cubicBezTo>
                  <a:pt x="1277468" y="0"/>
                  <a:pt x="1645920" y="368452"/>
                  <a:pt x="1645920" y="822960"/>
                </a:cubicBezTo>
                <a:cubicBezTo>
                  <a:pt x="1645920" y="1277468"/>
                  <a:pt x="1277468" y="1645920"/>
                  <a:pt x="822960" y="1645920"/>
                </a:cubicBezTo>
                <a:cubicBezTo>
                  <a:pt x="368452" y="1645920"/>
                  <a:pt x="0" y="1277468"/>
                  <a:pt x="0" y="822960"/>
                </a:cubicBezTo>
                <a:cubicBezTo>
                  <a:pt x="0" y="368452"/>
                  <a:pt x="368452" y="0"/>
                  <a:pt x="822960" y="0"/>
                </a:cubicBezTo>
                <a:close/>
              </a:path>
            </a:pathLst>
          </a:cu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1440B-F74F-98BD-F567-0ACE02602B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163" y="3200400"/>
            <a:ext cx="1709928" cy="1444752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600"/>
              </a:spcAft>
              <a:buFontTx/>
              <a:buNone/>
              <a:defRPr sz="1200" b="1"/>
            </a:lvl1pPr>
            <a:lvl2pPr marL="0" indent="0" algn="ctr">
              <a:spcBef>
                <a:spcPts val="0"/>
              </a:spcBef>
              <a:buFontTx/>
              <a:buNone/>
              <a:defRPr sz="900"/>
            </a:lvl2pPr>
            <a:lvl3pPr marL="0" indent="0" algn="ctr">
              <a:spcBef>
                <a:spcPts val="0"/>
              </a:spcBef>
              <a:buFontTx/>
              <a:buNone/>
              <a:defRPr sz="900"/>
            </a:lvl3pPr>
            <a:lvl4pPr marL="0" indent="0" algn="ctr">
              <a:spcBef>
                <a:spcPts val="0"/>
              </a:spcBef>
              <a:buFontTx/>
              <a:buNone/>
              <a:defRPr sz="900"/>
            </a:lvl4pPr>
            <a:lvl5pPr marL="0" indent="0" algn="ctr">
              <a:spcBef>
                <a:spcPts val="0"/>
              </a:spcBef>
              <a:buFontTx/>
              <a:buNone/>
              <a:defRPr sz="900"/>
            </a:lvl5pPr>
            <a:lvl6pPr marL="0" indent="0" algn="ctr">
              <a:spcBef>
                <a:spcPts val="0"/>
              </a:spcBef>
              <a:buFontTx/>
              <a:buNone/>
              <a:defRPr sz="900"/>
            </a:lvl6pPr>
            <a:lvl7pPr marL="0" indent="0" algn="ctr">
              <a:spcBef>
                <a:spcPts val="0"/>
              </a:spcBef>
              <a:buFontTx/>
              <a:buNone/>
              <a:defRPr sz="900"/>
            </a:lvl7pPr>
            <a:lvl8pPr marL="0" indent="0" algn="ctr">
              <a:spcBef>
                <a:spcPts val="0"/>
              </a:spcBef>
              <a:buFontTx/>
              <a:buNone/>
              <a:defRPr sz="900"/>
            </a:lvl8pPr>
            <a:lvl9pPr marL="0" indent="0" algn="ctr">
              <a:spcBef>
                <a:spcPts val="0"/>
              </a:spcBef>
              <a:buFontTx/>
              <a:buNone/>
              <a:defRPr sz="9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21F463E9-5AC6-6466-78EE-CC83F7425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2512695" y="1279525"/>
            <a:ext cx="1709928" cy="1709928"/>
          </a:xfrm>
          <a:custGeom>
            <a:avLst/>
            <a:gdLst>
              <a:gd name="connsiteX0" fmla="*/ 822960 w 1645920"/>
              <a:gd name="connsiteY0" fmla="*/ 0 h 1645920"/>
              <a:gd name="connsiteX1" fmla="*/ 1645920 w 1645920"/>
              <a:gd name="connsiteY1" fmla="*/ 822960 h 1645920"/>
              <a:gd name="connsiteX2" fmla="*/ 822960 w 1645920"/>
              <a:gd name="connsiteY2" fmla="*/ 1645920 h 1645920"/>
              <a:gd name="connsiteX3" fmla="*/ 0 w 1645920"/>
              <a:gd name="connsiteY3" fmla="*/ 822960 h 1645920"/>
              <a:gd name="connsiteX4" fmla="*/ 822960 w 1645920"/>
              <a:gd name="connsiteY4" fmla="*/ 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5920" h="1645920">
                <a:moveTo>
                  <a:pt x="822960" y="0"/>
                </a:moveTo>
                <a:cubicBezTo>
                  <a:pt x="1277468" y="0"/>
                  <a:pt x="1645920" y="368452"/>
                  <a:pt x="1645920" y="822960"/>
                </a:cubicBezTo>
                <a:cubicBezTo>
                  <a:pt x="1645920" y="1277468"/>
                  <a:pt x="1277468" y="1645920"/>
                  <a:pt x="822960" y="1645920"/>
                </a:cubicBezTo>
                <a:cubicBezTo>
                  <a:pt x="368452" y="1645920"/>
                  <a:pt x="0" y="1277468"/>
                  <a:pt x="0" y="822960"/>
                </a:cubicBezTo>
                <a:cubicBezTo>
                  <a:pt x="0" y="368452"/>
                  <a:pt x="368452" y="0"/>
                  <a:pt x="822960" y="0"/>
                </a:cubicBezTo>
                <a:close/>
              </a:path>
            </a:pathLst>
          </a:cu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2753739F-DFF9-00BF-1C7F-19E7B86196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12695" y="3200400"/>
            <a:ext cx="1709928" cy="1444752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600"/>
              </a:spcAft>
              <a:buFontTx/>
              <a:buNone/>
              <a:defRPr sz="1200" b="1"/>
            </a:lvl1pPr>
            <a:lvl2pPr marL="0" indent="0" algn="ctr">
              <a:spcBef>
                <a:spcPts val="0"/>
              </a:spcBef>
              <a:buFontTx/>
              <a:buNone/>
              <a:defRPr sz="900"/>
            </a:lvl2pPr>
            <a:lvl3pPr marL="0" indent="0" algn="ctr">
              <a:spcBef>
                <a:spcPts val="0"/>
              </a:spcBef>
              <a:buFontTx/>
              <a:buNone/>
              <a:defRPr sz="900"/>
            </a:lvl3pPr>
            <a:lvl4pPr marL="0" indent="0" algn="ctr">
              <a:spcBef>
                <a:spcPts val="0"/>
              </a:spcBef>
              <a:buFontTx/>
              <a:buNone/>
              <a:defRPr sz="900"/>
            </a:lvl4pPr>
            <a:lvl5pPr marL="0" indent="0" algn="ctr">
              <a:spcBef>
                <a:spcPts val="0"/>
              </a:spcBef>
              <a:buFontTx/>
              <a:buNone/>
              <a:defRPr sz="900"/>
            </a:lvl5pPr>
            <a:lvl6pPr marL="0" indent="0" algn="ctr">
              <a:spcBef>
                <a:spcPts val="0"/>
              </a:spcBef>
              <a:buFontTx/>
              <a:buNone/>
              <a:defRPr sz="900"/>
            </a:lvl6pPr>
            <a:lvl7pPr marL="0" indent="0" algn="ctr">
              <a:spcBef>
                <a:spcPts val="0"/>
              </a:spcBef>
              <a:buFontTx/>
              <a:buNone/>
              <a:defRPr sz="900"/>
            </a:lvl7pPr>
            <a:lvl8pPr marL="0" indent="0" algn="ctr">
              <a:spcBef>
                <a:spcPts val="0"/>
              </a:spcBef>
              <a:buFontTx/>
              <a:buNone/>
              <a:defRPr sz="900"/>
            </a:lvl8pPr>
            <a:lvl9pPr marL="0" indent="0" algn="ctr">
              <a:spcBef>
                <a:spcPts val="0"/>
              </a:spcBef>
              <a:buFontTx/>
              <a:buNone/>
              <a:defRPr sz="9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E9B860CA-3A55-FA4B-9E59-15149091E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4616450" y="1279525"/>
            <a:ext cx="1709928" cy="1709928"/>
          </a:xfrm>
          <a:custGeom>
            <a:avLst/>
            <a:gdLst>
              <a:gd name="connsiteX0" fmla="*/ 822960 w 1645920"/>
              <a:gd name="connsiteY0" fmla="*/ 0 h 1645920"/>
              <a:gd name="connsiteX1" fmla="*/ 1645920 w 1645920"/>
              <a:gd name="connsiteY1" fmla="*/ 822960 h 1645920"/>
              <a:gd name="connsiteX2" fmla="*/ 822960 w 1645920"/>
              <a:gd name="connsiteY2" fmla="*/ 1645920 h 1645920"/>
              <a:gd name="connsiteX3" fmla="*/ 0 w 1645920"/>
              <a:gd name="connsiteY3" fmla="*/ 822960 h 1645920"/>
              <a:gd name="connsiteX4" fmla="*/ 822960 w 1645920"/>
              <a:gd name="connsiteY4" fmla="*/ 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5920" h="1645920">
                <a:moveTo>
                  <a:pt x="822960" y="0"/>
                </a:moveTo>
                <a:cubicBezTo>
                  <a:pt x="1277468" y="0"/>
                  <a:pt x="1645920" y="368452"/>
                  <a:pt x="1645920" y="822960"/>
                </a:cubicBezTo>
                <a:cubicBezTo>
                  <a:pt x="1645920" y="1277468"/>
                  <a:pt x="1277468" y="1645920"/>
                  <a:pt x="822960" y="1645920"/>
                </a:cubicBezTo>
                <a:cubicBezTo>
                  <a:pt x="368452" y="1645920"/>
                  <a:pt x="0" y="1277468"/>
                  <a:pt x="0" y="822960"/>
                </a:cubicBezTo>
                <a:cubicBezTo>
                  <a:pt x="0" y="368452"/>
                  <a:pt x="368452" y="0"/>
                  <a:pt x="822960" y="0"/>
                </a:cubicBezTo>
                <a:close/>
              </a:path>
            </a:pathLst>
          </a:cu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DA38558A-2C99-0383-AD53-B1EAA98A3F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6450" y="3200400"/>
            <a:ext cx="1709928" cy="1444752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600"/>
              </a:spcAft>
              <a:buFontTx/>
              <a:buNone/>
              <a:defRPr sz="1200" b="1"/>
            </a:lvl1pPr>
            <a:lvl2pPr marL="0" indent="0" algn="ctr">
              <a:spcBef>
                <a:spcPts val="0"/>
              </a:spcBef>
              <a:buFontTx/>
              <a:buNone/>
              <a:defRPr sz="900"/>
            </a:lvl2pPr>
            <a:lvl3pPr marL="0" indent="0" algn="ctr">
              <a:spcBef>
                <a:spcPts val="0"/>
              </a:spcBef>
              <a:buFontTx/>
              <a:buNone/>
              <a:defRPr sz="900"/>
            </a:lvl3pPr>
            <a:lvl4pPr marL="0" indent="0" algn="ctr">
              <a:spcBef>
                <a:spcPts val="0"/>
              </a:spcBef>
              <a:buFontTx/>
              <a:buNone/>
              <a:defRPr sz="900"/>
            </a:lvl4pPr>
            <a:lvl5pPr marL="0" indent="0" algn="ctr">
              <a:spcBef>
                <a:spcPts val="0"/>
              </a:spcBef>
              <a:buFontTx/>
              <a:buNone/>
              <a:defRPr sz="900"/>
            </a:lvl5pPr>
            <a:lvl6pPr marL="0" indent="0" algn="ctr">
              <a:spcBef>
                <a:spcPts val="0"/>
              </a:spcBef>
              <a:buFontTx/>
              <a:buNone/>
              <a:defRPr sz="900"/>
            </a:lvl6pPr>
            <a:lvl7pPr marL="0" indent="0" algn="ctr">
              <a:spcBef>
                <a:spcPts val="0"/>
              </a:spcBef>
              <a:buFontTx/>
              <a:buNone/>
              <a:defRPr sz="900"/>
            </a:lvl7pPr>
            <a:lvl8pPr marL="0" indent="0" algn="ctr">
              <a:spcBef>
                <a:spcPts val="0"/>
              </a:spcBef>
              <a:buFontTx/>
              <a:buNone/>
              <a:defRPr sz="900"/>
            </a:lvl8pPr>
            <a:lvl9pPr marL="0" indent="0" algn="ctr">
              <a:spcBef>
                <a:spcPts val="0"/>
              </a:spcBef>
              <a:buFontTx/>
              <a:buNone/>
              <a:defRPr sz="9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33E0AB31-16B0-593B-F958-F65C11066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6720205" y="1279525"/>
            <a:ext cx="1709928" cy="1709928"/>
          </a:xfrm>
          <a:custGeom>
            <a:avLst/>
            <a:gdLst>
              <a:gd name="connsiteX0" fmla="*/ 822960 w 1645920"/>
              <a:gd name="connsiteY0" fmla="*/ 0 h 1645920"/>
              <a:gd name="connsiteX1" fmla="*/ 1645920 w 1645920"/>
              <a:gd name="connsiteY1" fmla="*/ 822960 h 1645920"/>
              <a:gd name="connsiteX2" fmla="*/ 822960 w 1645920"/>
              <a:gd name="connsiteY2" fmla="*/ 1645920 h 1645920"/>
              <a:gd name="connsiteX3" fmla="*/ 0 w 1645920"/>
              <a:gd name="connsiteY3" fmla="*/ 822960 h 1645920"/>
              <a:gd name="connsiteX4" fmla="*/ 822960 w 1645920"/>
              <a:gd name="connsiteY4" fmla="*/ 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5920" h="1645920">
                <a:moveTo>
                  <a:pt x="822960" y="0"/>
                </a:moveTo>
                <a:cubicBezTo>
                  <a:pt x="1277468" y="0"/>
                  <a:pt x="1645920" y="368452"/>
                  <a:pt x="1645920" y="822960"/>
                </a:cubicBezTo>
                <a:cubicBezTo>
                  <a:pt x="1645920" y="1277468"/>
                  <a:pt x="1277468" y="1645920"/>
                  <a:pt x="822960" y="1645920"/>
                </a:cubicBezTo>
                <a:cubicBezTo>
                  <a:pt x="368452" y="1645920"/>
                  <a:pt x="0" y="1277468"/>
                  <a:pt x="0" y="822960"/>
                </a:cubicBezTo>
                <a:cubicBezTo>
                  <a:pt x="0" y="368452"/>
                  <a:pt x="368452" y="0"/>
                  <a:pt x="822960" y="0"/>
                </a:cubicBezTo>
                <a:close/>
              </a:path>
            </a:pathLst>
          </a:cu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3B9932E7-ADBC-42A4-847E-89B04AAFA2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20205" y="3200400"/>
            <a:ext cx="1709928" cy="1444752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600"/>
              </a:spcAft>
              <a:buFontTx/>
              <a:buNone/>
              <a:defRPr sz="1200" b="1"/>
            </a:lvl1pPr>
            <a:lvl2pPr marL="0" indent="0" algn="ctr">
              <a:spcBef>
                <a:spcPts val="0"/>
              </a:spcBef>
              <a:buFontTx/>
              <a:buNone/>
              <a:defRPr sz="900"/>
            </a:lvl2pPr>
            <a:lvl3pPr marL="0" indent="0" algn="ctr">
              <a:spcBef>
                <a:spcPts val="0"/>
              </a:spcBef>
              <a:buFontTx/>
              <a:buNone/>
              <a:defRPr sz="900"/>
            </a:lvl3pPr>
            <a:lvl4pPr marL="0" indent="0" algn="ctr">
              <a:spcBef>
                <a:spcPts val="0"/>
              </a:spcBef>
              <a:buFontTx/>
              <a:buNone/>
              <a:defRPr sz="900"/>
            </a:lvl4pPr>
            <a:lvl5pPr marL="0" indent="0" algn="ctr">
              <a:spcBef>
                <a:spcPts val="0"/>
              </a:spcBef>
              <a:buFontTx/>
              <a:buNone/>
              <a:defRPr sz="900"/>
            </a:lvl5pPr>
            <a:lvl6pPr marL="0" indent="0" algn="ctr">
              <a:spcBef>
                <a:spcPts val="0"/>
              </a:spcBef>
              <a:buFontTx/>
              <a:buNone/>
              <a:defRPr sz="900"/>
            </a:lvl6pPr>
            <a:lvl7pPr marL="0" indent="0" algn="ctr">
              <a:spcBef>
                <a:spcPts val="0"/>
              </a:spcBef>
              <a:buFontTx/>
              <a:buNone/>
              <a:defRPr sz="900"/>
            </a:lvl7pPr>
            <a:lvl8pPr marL="0" indent="0" algn="ctr">
              <a:spcBef>
                <a:spcPts val="0"/>
              </a:spcBef>
              <a:buFontTx/>
              <a:buNone/>
              <a:defRPr sz="900"/>
            </a:lvl8pPr>
            <a:lvl9pPr marL="0" indent="0" algn="ctr">
              <a:spcBef>
                <a:spcPts val="0"/>
              </a:spcBef>
              <a:buFontTx/>
              <a:buNone/>
              <a:defRPr sz="9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pic>
        <p:nvPicPr>
          <p:cNvPr id="15" name="UL Solutions" descr="UL Solutions">
            <a:extLst>
              <a:ext uri="{FF2B5EF4-FFF2-40B4-BE49-F238E27FC236}">
                <a16:creationId xmlns:a16="http://schemas.microsoft.com/office/drawing/2014/main" id="{C12DA44E-8A38-011C-8C53-F38180525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5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4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hite Circle Strap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0057C3A1-C288-4623-971F-816D37643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5027930" y="719296"/>
            <a:ext cx="3704908" cy="3704908"/>
          </a:xfrm>
          <a:custGeom>
            <a:avLst/>
            <a:gdLst>
              <a:gd name="connsiteX0" fmla="*/ 1852454 w 3704908"/>
              <a:gd name="connsiteY0" fmla="*/ 0 h 3704908"/>
              <a:gd name="connsiteX1" fmla="*/ 3704908 w 3704908"/>
              <a:gd name="connsiteY1" fmla="*/ 1852454 h 3704908"/>
              <a:gd name="connsiteX2" fmla="*/ 1852454 w 3704908"/>
              <a:gd name="connsiteY2" fmla="*/ 3704908 h 3704908"/>
              <a:gd name="connsiteX3" fmla="*/ 0 w 3704908"/>
              <a:gd name="connsiteY3" fmla="*/ 1852454 h 3704908"/>
              <a:gd name="connsiteX4" fmla="*/ 1852454 w 3704908"/>
              <a:gd name="connsiteY4" fmla="*/ 0 h 3704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4908" h="3704908">
                <a:moveTo>
                  <a:pt x="1852454" y="0"/>
                </a:moveTo>
                <a:cubicBezTo>
                  <a:pt x="2875536" y="0"/>
                  <a:pt x="3704908" y="829372"/>
                  <a:pt x="3704908" y="1852454"/>
                </a:cubicBezTo>
                <a:cubicBezTo>
                  <a:pt x="3704908" y="2875536"/>
                  <a:pt x="2875536" y="3704908"/>
                  <a:pt x="1852454" y="3704908"/>
                </a:cubicBezTo>
                <a:cubicBezTo>
                  <a:pt x="829372" y="3704908"/>
                  <a:pt x="0" y="2875536"/>
                  <a:pt x="0" y="1852454"/>
                </a:cubicBezTo>
                <a:cubicBezTo>
                  <a:pt x="0" y="829372"/>
                  <a:pt x="829372" y="0"/>
                  <a:pt x="1852454" y="0"/>
                </a:cubicBezTo>
                <a:close/>
              </a:path>
            </a:pathLst>
          </a:custGeom>
          <a:solidFill>
            <a:srgbClr val="CA0123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85F7CF6C-9DDE-5DBD-84F8-D1DC337AF9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11479" y="411479"/>
            <a:ext cx="1336042" cy="548640"/>
          </a:xfrm>
          <a:prstGeom prst="rect">
            <a:avLst/>
          </a:prstGeom>
        </p:spPr>
      </p:pic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  <p:sp>
        <p:nvSpPr>
          <p:cNvPr id="11" name="Safety. Science. Transformation." descr="Safety. Science. Transformation.">
            <a:extLst>
              <a:ext uri="{FF2B5EF4-FFF2-40B4-BE49-F238E27FC236}">
                <a16:creationId xmlns:a16="http://schemas.microsoft.com/office/drawing/2014/main" id="{97F09881-6DB1-BF52-6625-03B7291BB0C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11163" y="4542672"/>
            <a:ext cx="1891315" cy="137160"/>
          </a:xfrm>
          <a:custGeom>
            <a:avLst/>
            <a:gdLst>
              <a:gd name="T0" fmla="*/ 6727 w 6749"/>
              <a:gd name="T1" fmla="*/ 23 h 488"/>
              <a:gd name="T2" fmla="*/ 6641 w 6749"/>
              <a:gd name="T3" fmla="*/ 5 h 488"/>
              <a:gd name="T4" fmla="*/ 6593 w 6749"/>
              <a:gd name="T5" fmla="*/ 116 h 488"/>
              <a:gd name="T6" fmla="*/ 6534 w 6749"/>
              <a:gd name="T7" fmla="*/ 306 h 488"/>
              <a:gd name="T8" fmla="*/ 6240 w 6749"/>
              <a:gd name="T9" fmla="*/ 378 h 488"/>
              <a:gd name="T10" fmla="*/ 6375 w 6749"/>
              <a:gd name="T11" fmla="*/ 378 h 488"/>
              <a:gd name="T12" fmla="*/ 6086 w 6749"/>
              <a:gd name="T13" fmla="*/ 327 h 488"/>
              <a:gd name="T14" fmla="*/ 5863 w 6749"/>
              <a:gd name="T15" fmla="*/ 118 h 488"/>
              <a:gd name="T16" fmla="*/ 5896 w 6749"/>
              <a:gd name="T17" fmla="*/ 84 h 488"/>
              <a:gd name="T18" fmla="*/ 5657 w 6749"/>
              <a:gd name="T19" fmla="*/ 118 h 488"/>
              <a:gd name="T20" fmla="*/ 5769 w 6749"/>
              <a:gd name="T21" fmla="*/ 173 h 488"/>
              <a:gd name="T22" fmla="*/ 5566 w 6749"/>
              <a:gd name="T23" fmla="*/ 278 h 488"/>
              <a:gd name="T24" fmla="*/ 5566 w 6749"/>
              <a:gd name="T25" fmla="*/ 217 h 488"/>
              <a:gd name="T26" fmla="*/ 5647 w 6749"/>
              <a:gd name="T27" fmla="*/ 333 h 488"/>
              <a:gd name="T28" fmla="*/ 5170 w 6749"/>
              <a:gd name="T29" fmla="*/ 170 h 488"/>
              <a:gd name="T30" fmla="*/ 5193 w 6749"/>
              <a:gd name="T31" fmla="*/ 111 h 488"/>
              <a:gd name="T32" fmla="*/ 5296 w 6749"/>
              <a:gd name="T33" fmla="*/ 170 h 488"/>
              <a:gd name="T34" fmla="*/ 4947 w 6749"/>
              <a:gd name="T35" fmla="*/ 118 h 488"/>
              <a:gd name="T36" fmla="*/ 4959 w 6749"/>
              <a:gd name="T37" fmla="*/ 378 h 488"/>
              <a:gd name="T38" fmla="*/ 4740 w 6749"/>
              <a:gd name="T39" fmla="*/ 327 h 488"/>
              <a:gd name="T40" fmla="*/ 4578 w 6749"/>
              <a:gd name="T41" fmla="*/ 0 h 488"/>
              <a:gd name="T42" fmla="*/ 4559 w 6749"/>
              <a:gd name="T43" fmla="*/ 173 h 488"/>
              <a:gd name="T44" fmla="*/ 4578 w 6749"/>
              <a:gd name="T45" fmla="*/ 0 h 488"/>
              <a:gd name="T46" fmla="*/ 4240 w 6749"/>
              <a:gd name="T47" fmla="*/ 192 h 488"/>
              <a:gd name="T48" fmla="*/ 4426 w 6749"/>
              <a:gd name="T49" fmla="*/ 306 h 488"/>
              <a:gd name="T50" fmla="*/ 3993 w 6749"/>
              <a:gd name="T51" fmla="*/ 118 h 488"/>
              <a:gd name="T52" fmla="*/ 4128 w 6749"/>
              <a:gd name="T53" fmla="*/ 210 h 488"/>
              <a:gd name="T54" fmla="*/ 3834 w 6749"/>
              <a:gd name="T55" fmla="*/ 329 h 488"/>
              <a:gd name="T56" fmla="*/ 3746 w 6749"/>
              <a:gd name="T57" fmla="*/ 199 h 488"/>
              <a:gd name="T58" fmla="*/ 3884 w 6749"/>
              <a:gd name="T59" fmla="*/ 346 h 488"/>
              <a:gd name="T60" fmla="*/ 3707 w 6749"/>
              <a:gd name="T61" fmla="*/ 115 h 488"/>
              <a:gd name="T62" fmla="*/ 3413 w 6749"/>
              <a:gd name="T63" fmla="*/ 76 h 488"/>
              <a:gd name="T64" fmla="*/ 3413 w 6749"/>
              <a:gd name="T65" fmla="*/ 378 h 488"/>
              <a:gd name="T66" fmla="*/ 3036 w 6749"/>
              <a:gd name="T67" fmla="*/ 219 h 488"/>
              <a:gd name="T68" fmla="*/ 3103 w 6749"/>
              <a:gd name="T69" fmla="*/ 246 h 488"/>
              <a:gd name="T70" fmla="*/ 2650 w 6749"/>
              <a:gd name="T71" fmla="*/ 248 h 488"/>
              <a:gd name="T72" fmla="*/ 2796 w 6749"/>
              <a:gd name="T73" fmla="*/ 288 h 488"/>
              <a:gd name="T74" fmla="*/ 2404 w 6749"/>
              <a:gd name="T75" fmla="*/ 378 h 488"/>
              <a:gd name="T76" fmla="*/ 2538 w 6749"/>
              <a:gd name="T77" fmla="*/ 378 h 488"/>
              <a:gd name="T78" fmla="*/ 2148 w 6749"/>
              <a:gd name="T79" fmla="*/ 248 h 488"/>
              <a:gd name="T80" fmla="*/ 2355 w 6749"/>
              <a:gd name="T81" fmla="*/ 298 h 488"/>
              <a:gd name="T82" fmla="*/ 2035 w 6749"/>
              <a:gd name="T83" fmla="*/ 118 h 488"/>
              <a:gd name="T84" fmla="*/ 1778 w 6749"/>
              <a:gd name="T85" fmla="*/ 248 h 488"/>
              <a:gd name="T86" fmla="*/ 1991 w 6749"/>
              <a:gd name="T87" fmla="*/ 288 h 488"/>
              <a:gd name="T88" fmla="*/ 1628 w 6749"/>
              <a:gd name="T89" fmla="*/ 228 h 488"/>
              <a:gd name="T90" fmla="*/ 1649 w 6749"/>
              <a:gd name="T91" fmla="*/ 160 h 488"/>
              <a:gd name="T92" fmla="*/ 1383 w 6749"/>
              <a:gd name="T93" fmla="*/ 344 h 488"/>
              <a:gd name="T94" fmla="*/ 1147 w 6749"/>
              <a:gd name="T95" fmla="*/ 118 h 488"/>
              <a:gd name="T96" fmla="*/ 1091 w 6749"/>
              <a:gd name="T97" fmla="*/ 427 h 488"/>
              <a:gd name="T98" fmla="*/ 898 w 6749"/>
              <a:gd name="T99" fmla="*/ 118 h 488"/>
              <a:gd name="T100" fmla="*/ 1003 w 6749"/>
              <a:gd name="T101" fmla="*/ 297 h 488"/>
              <a:gd name="T102" fmla="*/ 730 w 6749"/>
              <a:gd name="T103" fmla="*/ 219 h 488"/>
              <a:gd name="T104" fmla="*/ 771 w 6749"/>
              <a:gd name="T105" fmla="*/ 330 h 488"/>
              <a:gd name="T106" fmla="*/ 641 w 6749"/>
              <a:gd name="T107" fmla="*/ 65 h 488"/>
              <a:gd name="T108" fmla="*/ 524 w 6749"/>
              <a:gd name="T109" fmla="*/ 378 h 488"/>
              <a:gd name="T110" fmla="*/ 344 w 6749"/>
              <a:gd name="T111" fmla="*/ 329 h 488"/>
              <a:gd name="T112" fmla="*/ 354 w 6749"/>
              <a:gd name="T113" fmla="*/ 221 h 488"/>
              <a:gd name="T114" fmla="*/ 448 w 6749"/>
              <a:gd name="T115" fmla="*/ 316 h 488"/>
              <a:gd name="T116" fmla="*/ 0 w 6749"/>
              <a:gd name="T117" fmla="*/ 275 h 488"/>
              <a:gd name="T118" fmla="*/ 108 w 6749"/>
              <a:gd name="T119" fmla="*/ 10 h 488"/>
              <a:gd name="T120" fmla="*/ 113 w 6749"/>
              <a:gd name="T121" fmla="*/ 385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49" h="488">
                <a:moveTo>
                  <a:pt x="6715" y="5"/>
                </a:moveTo>
                <a:lnTo>
                  <a:pt x="6715" y="5"/>
                </a:lnTo>
                <a:lnTo>
                  <a:pt x="6749" y="5"/>
                </a:lnTo>
                <a:lnTo>
                  <a:pt x="6749" y="116"/>
                </a:lnTo>
                <a:lnTo>
                  <a:pt x="6727" y="116"/>
                </a:lnTo>
                <a:lnTo>
                  <a:pt x="6727" y="41"/>
                </a:lnTo>
                <a:cubicBezTo>
                  <a:pt x="6727" y="39"/>
                  <a:pt x="6727" y="36"/>
                  <a:pt x="6727" y="32"/>
                </a:cubicBezTo>
                <a:cubicBezTo>
                  <a:pt x="6727" y="28"/>
                  <a:pt x="6727" y="25"/>
                  <a:pt x="6727" y="23"/>
                </a:cubicBezTo>
                <a:lnTo>
                  <a:pt x="6706" y="116"/>
                </a:lnTo>
                <a:lnTo>
                  <a:pt x="6683" y="116"/>
                </a:lnTo>
                <a:lnTo>
                  <a:pt x="6662" y="23"/>
                </a:lnTo>
                <a:cubicBezTo>
                  <a:pt x="6662" y="25"/>
                  <a:pt x="6662" y="28"/>
                  <a:pt x="6662" y="32"/>
                </a:cubicBezTo>
                <a:cubicBezTo>
                  <a:pt x="6662" y="36"/>
                  <a:pt x="6662" y="39"/>
                  <a:pt x="6662" y="41"/>
                </a:cubicBezTo>
                <a:lnTo>
                  <a:pt x="6662" y="116"/>
                </a:lnTo>
                <a:lnTo>
                  <a:pt x="6641" y="116"/>
                </a:lnTo>
                <a:lnTo>
                  <a:pt x="6641" y="5"/>
                </a:lnTo>
                <a:lnTo>
                  <a:pt x="6675" y="5"/>
                </a:lnTo>
                <a:lnTo>
                  <a:pt x="6695" y="92"/>
                </a:lnTo>
                <a:lnTo>
                  <a:pt x="6715" y="5"/>
                </a:lnTo>
                <a:close/>
                <a:moveTo>
                  <a:pt x="6627" y="5"/>
                </a:moveTo>
                <a:lnTo>
                  <a:pt x="6627" y="5"/>
                </a:lnTo>
                <a:lnTo>
                  <a:pt x="6627" y="24"/>
                </a:lnTo>
                <a:lnTo>
                  <a:pt x="6593" y="24"/>
                </a:lnTo>
                <a:lnTo>
                  <a:pt x="6593" y="116"/>
                </a:lnTo>
                <a:lnTo>
                  <a:pt x="6570" y="116"/>
                </a:lnTo>
                <a:lnTo>
                  <a:pt x="6570" y="24"/>
                </a:lnTo>
                <a:lnTo>
                  <a:pt x="6536" y="24"/>
                </a:lnTo>
                <a:lnTo>
                  <a:pt x="6536" y="5"/>
                </a:lnTo>
                <a:lnTo>
                  <a:pt x="6627" y="5"/>
                </a:lnTo>
                <a:close/>
                <a:moveTo>
                  <a:pt x="6495" y="344"/>
                </a:moveTo>
                <a:lnTo>
                  <a:pt x="6495" y="344"/>
                </a:lnTo>
                <a:cubicBezTo>
                  <a:pt x="6495" y="324"/>
                  <a:pt x="6512" y="306"/>
                  <a:pt x="6534" y="306"/>
                </a:cubicBezTo>
                <a:cubicBezTo>
                  <a:pt x="6554" y="306"/>
                  <a:pt x="6571" y="324"/>
                  <a:pt x="6571" y="344"/>
                </a:cubicBezTo>
                <a:cubicBezTo>
                  <a:pt x="6571" y="365"/>
                  <a:pt x="6554" y="383"/>
                  <a:pt x="6534" y="383"/>
                </a:cubicBezTo>
                <a:cubicBezTo>
                  <a:pt x="6512" y="383"/>
                  <a:pt x="6495" y="365"/>
                  <a:pt x="6495" y="344"/>
                </a:cubicBezTo>
                <a:close/>
                <a:moveTo>
                  <a:pt x="6343" y="169"/>
                </a:moveTo>
                <a:lnTo>
                  <a:pt x="6343" y="169"/>
                </a:lnTo>
                <a:cubicBezTo>
                  <a:pt x="6324" y="169"/>
                  <a:pt x="6306" y="182"/>
                  <a:pt x="6306" y="213"/>
                </a:cubicBezTo>
                <a:lnTo>
                  <a:pt x="6306" y="378"/>
                </a:lnTo>
                <a:lnTo>
                  <a:pt x="6240" y="378"/>
                </a:lnTo>
                <a:lnTo>
                  <a:pt x="6240" y="118"/>
                </a:lnTo>
                <a:lnTo>
                  <a:pt x="6295" y="118"/>
                </a:lnTo>
                <a:lnTo>
                  <a:pt x="6300" y="144"/>
                </a:lnTo>
                <a:lnTo>
                  <a:pt x="6303" y="144"/>
                </a:lnTo>
                <a:cubicBezTo>
                  <a:pt x="6311" y="131"/>
                  <a:pt x="6330" y="111"/>
                  <a:pt x="6364" y="111"/>
                </a:cubicBezTo>
                <a:cubicBezTo>
                  <a:pt x="6407" y="111"/>
                  <a:pt x="6441" y="142"/>
                  <a:pt x="6441" y="196"/>
                </a:cubicBezTo>
                <a:lnTo>
                  <a:pt x="6441" y="378"/>
                </a:lnTo>
                <a:lnTo>
                  <a:pt x="6375" y="378"/>
                </a:lnTo>
                <a:lnTo>
                  <a:pt x="6375" y="210"/>
                </a:lnTo>
                <a:cubicBezTo>
                  <a:pt x="6375" y="182"/>
                  <a:pt x="6361" y="169"/>
                  <a:pt x="6343" y="169"/>
                </a:cubicBezTo>
                <a:close/>
                <a:moveTo>
                  <a:pt x="6086" y="327"/>
                </a:moveTo>
                <a:lnTo>
                  <a:pt x="6086" y="327"/>
                </a:lnTo>
                <a:cubicBezTo>
                  <a:pt x="6112" y="327"/>
                  <a:pt x="6128" y="297"/>
                  <a:pt x="6128" y="248"/>
                </a:cubicBezTo>
                <a:cubicBezTo>
                  <a:pt x="6128" y="199"/>
                  <a:pt x="6112" y="169"/>
                  <a:pt x="6086" y="169"/>
                </a:cubicBezTo>
                <a:cubicBezTo>
                  <a:pt x="6059" y="169"/>
                  <a:pt x="6043" y="199"/>
                  <a:pt x="6043" y="248"/>
                </a:cubicBezTo>
                <a:cubicBezTo>
                  <a:pt x="6043" y="297"/>
                  <a:pt x="6059" y="327"/>
                  <a:pt x="6086" y="327"/>
                </a:cubicBezTo>
                <a:close/>
                <a:moveTo>
                  <a:pt x="5977" y="248"/>
                </a:moveTo>
                <a:lnTo>
                  <a:pt x="5977" y="248"/>
                </a:lnTo>
                <a:cubicBezTo>
                  <a:pt x="5977" y="164"/>
                  <a:pt x="6020" y="111"/>
                  <a:pt x="6086" y="111"/>
                </a:cubicBezTo>
                <a:cubicBezTo>
                  <a:pt x="6151" y="111"/>
                  <a:pt x="6195" y="164"/>
                  <a:pt x="6195" y="248"/>
                </a:cubicBezTo>
                <a:cubicBezTo>
                  <a:pt x="6195" y="332"/>
                  <a:pt x="6151" y="385"/>
                  <a:pt x="6086" y="385"/>
                </a:cubicBezTo>
                <a:cubicBezTo>
                  <a:pt x="6020" y="385"/>
                  <a:pt x="5977" y="332"/>
                  <a:pt x="5977" y="248"/>
                </a:cubicBezTo>
                <a:close/>
                <a:moveTo>
                  <a:pt x="5863" y="118"/>
                </a:moveTo>
                <a:lnTo>
                  <a:pt x="5863" y="118"/>
                </a:lnTo>
                <a:lnTo>
                  <a:pt x="5929" y="118"/>
                </a:lnTo>
                <a:lnTo>
                  <a:pt x="5929" y="378"/>
                </a:lnTo>
                <a:lnTo>
                  <a:pt x="5863" y="378"/>
                </a:lnTo>
                <a:lnTo>
                  <a:pt x="5863" y="118"/>
                </a:lnTo>
                <a:close/>
                <a:moveTo>
                  <a:pt x="5896" y="3"/>
                </a:moveTo>
                <a:lnTo>
                  <a:pt x="5896" y="3"/>
                </a:lnTo>
                <a:cubicBezTo>
                  <a:pt x="5918" y="3"/>
                  <a:pt x="5937" y="21"/>
                  <a:pt x="5937" y="43"/>
                </a:cubicBezTo>
                <a:cubicBezTo>
                  <a:pt x="5937" y="66"/>
                  <a:pt x="5918" y="84"/>
                  <a:pt x="5896" y="84"/>
                </a:cubicBezTo>
                <a:cubicBezTo>
                  <a:pt x="5874" y="84"/>
                  <a:pt x="5856" y="66"/>
                  <a:pt x="5856" y="43"/>
                </a:cubicBezTo>
                <a:cubicBezTo>
                  <a:pt x="5856" y="21"/>
                  <a:pt x="5874" y="3"/>
                  <a:pt x="5896" y="3"/>
                </a:cubicBezTo>
                <a:close/>
                <a:moveTo>
                  <a:pt x="5787" y="385"/>
                </a:moveTo>
                <a:lnTo>
                  <a:pt x="5787" y="385"/>
                </a:lnTo>
                <a:cubicBezTo>
                  <a:pt x="5737" y="385"/>
                  <a:pt x="5704" y="349"/>
                  <a:pt x="5704" y="304"/>
                </a:cubicBezTo>
                <a:lnTo>
                  <a:pt x="5704" y="173"/>
                </a:lnTo>
                <a:lnTo>
                  <a:pt x="5657" y="173"/>
                </a:lnTo>
                <a:lnTo>
                  <a:pt x="5657" y="118"/>
                </a:lnTo>
                <a:lnTo>
                  <a:pt x="5665" y="118"/>
                </a:lnTo>
                <a:cubicBezTo>
                  <a:pt x="5696" y="118"/>
                  <a:pt x="5711" y="100"/>
                  <a:pt x="5712" y="69"/>
                </a:cubicBezTo>
                <a:lnTo>
                  <a:pt x="5713" y="44"/>
                </a:lnTo>
                <a:lnTo>
                  <a:pt x="5769" y="44"/>
                </a:lnTo>
                <a:lnTo>
                  <a:pt x="5769" y="118"/>
                </a:lnTo>
                <a:lnTo>
                  <a:pt x="5825" y="118"/>
                </a:lnTo>
                <a:lnTo>
                  <a:pt x="5825" y="173"/>
                </a:lnTo>
                <a:lnTo>
                  <a:pt x="5769" y="173"/>
                </a:lnTo>
                <a:lnTo>
                  <a:pt x="5769" y="297"/>
                </a:lnTo>
                <a:cubicBezTo>
                  <a:pt x="5769" y="315"/>
                  <a:pt x="5783" y="328"/>
                  <a:pt x="5802" y="328"/>
                </a:cubicBezTo>
                <a:cubicBezTo>
                  <a:pt x="5809" y="328"/>
                  <a:pt x="5815" y="326"/>
                  <a:pt x="5820" y="325"/>
                </a:cubicBezTo>
                <a:lnTo>
                  <a:pt x="5820" y="379"/>
                </a:lnTo>
                <a:cubicBezTo>
                  <a:pt x="5811" y="383"/>
                  <a:pt x="5799" y="385"/>
                  <a:pt x="5787" y="385"/>
                </a:cubicBezTo>
                <a:close/>
                <a:moveTo>
                  <a:pt x="5527" y="329"/>
                </a:moveTo>
                <a:lnTo>
                  <a:pt x="5527" y="329"/>
                </a:lnTo>
                <a:cubicBezTo>
                  <a:pt x="5550" y="329"/>
                  <a:pt x="5566" y="309"/>
                  <a:pt x="5566" y="278"/>
                </a:cubicBezTo>
                <a:lnTo>
                  <a:pt x="5566" y="261"/>
                </a:lnTo>
                <a:lnTo>
                  <a:pt x="5551" y="264"/>
                </a:lnTo>
                <a:cubicBezTo>
                  <a:pt x="5519" y="269"/>
                  <a:pt x="5502" y="283"/>
                  <a:pt x="5502" y="303"/>
                </a:cubicBezTo>
                <a:cubicBezTo>
                  <a:pt x="5502" y="319"/>
                  <a:pt x="5513" y="329"/>
                  <a:pt x="5527" y="329"/>
                </a:cubicBezTo>
                <a:close/>
                <a:moveTo>
                  <a:pt x="5436" y="310"/>
                </a:moveTo>
                <a:lnTo>
                  <a:pt x="5436" y="310"/>
                </a:lnTo>
                <a:cubicBezTo>
                  <a:pt x="5436" y="260"/>
                  <a:pt x="5473" y="229"/>
                  <a:pt x="5537" y="221"/>
                </a:cubicBezTo>
                <a:lnTo>
                  <a:pt x="5566" y="217"/>
                </a:lnTo>
                <a:lnTo>
                  <a:pt x="5566" y="200"/>
                </a:lnTo>
                <a:cubicBezTo>
                  <a:pt x="5566" y="179"/>
                  <a:pt x="5555" y="168"/>
                  <a:pt x="5537" y="168"/>
                </a:cubicBezTo>
                <a:cubicBezTo>
                  <a:pt x="5519" y="168"/>
                  <a:pt x="5506" y="180"/>
                  <a:pt x="5505" y="199"/>
                </a:cubicBezTo>
                <a:lnTo>
                  <a:pt x="5439" y="199"/>
                </a:lnTo>
                <a:cubicBezTo>
                  <a:pt x="5443" y="147"/>
                  <a:pt x="5482" y="111"/>
                  <a:pt x="5539" y="111"/>
                </a:cubicBezTo>
                <a:cubicBezTo>
                  <a:pt x="5593" y="111"/>
                  <a:pt x="5631" y="147"/>
                  <a:pt x="5631" y="204"/>
                </a:cubicBezTo>
                <a:lnTo>
                  <a:pt x="5631" y="316"/>
                </a:lnTo>
                <a:cubicBezTo>
                  <a:pt x="5631" y="326"/>
                  <a:pt x="5637" y="333"/>
                  <a:pt x="5647" y="333"/>
                </a:cubicBezTo>
                <a:cubicBezTo>
                  <a:pt x="5649" y="333"/>
                  <a:pt x="5651" y="333"/>
                  <a:pt x="5654" y="332"/>
                </a:cubicBezTo>
                <a:lnTo>
                  <a:pt x="5654" y="380"/>
                </a:lnTo>
                <a:cubicBezTo>
                  <a:pt x="5646" y="382"/>
                  <a:pt x="5638" y="383"/>
                  <a:pt x="5630" y="383"/>
                </a:cubicBezTo>
                <a:cubicBezTo>
                  <a:pt x="5605" y="383"/>
                  <a:pt x="5584" y="372"/>
                  <a:pt x="5577" y="346"/>
                </a:cubicBezTo>
                <a:cubicBezTo>
                  <a:pt x="5567" y="365"/>
                  <a:pt x="5547" y="385"/>
                  <a:pt x="5512" y="385"/>
                </a:cubicBezTo>
                <a:cubicBezTo>
                  <a:pt x="5467" y="385"/>
                  <a:pt x="5436" y="356"/>
                  <a:pt x="5436" y="310"/>
                </a:cubicBezTo>
                <a:close/>
                <a:moveTo>
                  <a:pt x="5170" y="170"/>
                </a:moveTo>
                <a:lnTo>
                  <a:pt x="5170" y="170"/>
                </a:lnTo>
                <a:cubicBezTo>
                  <a:pt x="5151" y="170"/>
                  <a:pt x="5138" y="185"/>
                  <a:pt x="5138" y="210"/>
                </a:cubicBezTo>
                <a:lnTo>
                  <a:pt x="5138" y="378"/>
                </a:lnTo>
                <a:lnTo>
                  <a:pt x="5072" y="378"/>
                </a:lnTo>
                <a:lnTo>
                  <a:pt x="5072" y="118"/>
                </a:lnTo>
                <a:lnTo>
                  <a:pt x="5126" y="118"/>
                </a:lnTo>
                <a:lnTo>
                  <a:pt x="5130" y="147"/>
                </a:lnTo>
                <a:lnTo>
                  <a:pt x="5133" y="147"/>
                </a:lnTo>
                <a:cubicBezTo>
                  <a:pt x="5142" y="127"/>
                  <a:pt x="5167" y="111"/>
                  <a:pt x="5193" y="111"/>
                </a:cubicBezTo>
                <a:cubicBezTo>
                  <a:pt x="5221" y="111"/>
                  <a:pt x="5245" y="125"/>
                  <a:pt x="5255" y="147"/>
                </a:cubicBezTo>
                <a:lnTo>
                  <a:pt x="5258" y="147"/>
                </a:lnTo>
                <a:cubicBezTo>
                  <a:pt x="5271" y="124"/>
                  <a:pt x="5294" y="111"/>
                  <a:pt x="5322" y="111"/>
                </a:cubicBezTo>
                <a:cubicBezTo>
                  <a:pt x="5366" y="111"/>
                  <a:pt x="5391" y="142"/>
                  <a:pt x="5391" y="194"/>
                </a:cubicBezTo>
                <a:lnTo>
                  <a:pt x="5391" y="378"/>
                </a:lnTo>
                <a:lnTo>
                  <a:pt x="5325" y="378"/>
                </a:lnTo>
                <a:lnTo>
                  <a:pt x="5325" y="207"/>
                </a:lnTo>
                <a:cubicBezTo>
                  <a:pt x="5325" y="184"/>
                  <a:pt x="5314" y="170"/>
                  <a:pt x="5296" y="170"/>
                </a:cubicBezTo>
                <a:cubicBezTo>
                  <a:pt x="5277" y="170"/>
                  <a:pt x="5264" y="185"/>
                  <a:pt x="5264" y="210"/>
                </a:cubicBezTo>
                <a:lnTo>
                  <a:pt x="5264" y="378"/>
                </a:lnTo>
                <a:lnTo>
                  <a:pt x="5199" y="378"/>
                </a:lnTo>
                <a:lnTo>
                  <a:pt x="5199" y="207"/>
                </a:lnTo>
                <a:cubicBezTo>
                  <a:pt x="5199" y="184"/>
                  <a:pt x="5187" y="170"/>
                  <a:pt x="5170" y="170"/>
                </a:cubicBezTo>
                <a:close/>
                <a:moveTo>
                  <a:pt x="4893" y="118"/>
                </a:moveTo>
                <a:lnTo>
                  <a:pt x="4893" y="118"/>
                </a:lnTo>
                <a:lnTo>
                  <a:pt x="4947" y="118"/>
                </a:lnTo>
                <a:lnTo>
                  <a:pt x="4953" y="152"/>
                </a:lnTo>
                <a:lnTo>
                  <a:pt x="4956" y="152"/>
                </a:lnTo>
                <a:cubicBezTo>
                  <a:pt x="4965" y="133"/>
                  <a:pt x="4987" y="115"/>
                  <a:pt x="5023" y="115"/>
                </a:cubicBezTo>
                <a:cubicBezTo>
                  <a:pt x="5028" y="115"/>
                  <a:pt x="5033" y="115"/>
                  <a:pt x="5036" y="116"/>
                </a:cubicBezTo>
                <a:lnTo>
                  <a:pt x="5036" y="178"/>
                </a:lnTo>
                <a:cubicBezTo>
                  <a:pt x="5031" y="178"/>
                  <a:pt x="5027" y="178"/>
                  <a:pt x="5021" y="178"/>
                </a:cubicBezTo>
                <a:cubicBezTo>
                  <a:pt x="4990" y="178"/>
                  <a:pt x="4959" y="200"/>
                  <a:pt x="4959" y="254"/>
                </a:cubicBezTo>
                <a:lnTo>
                  <a:pt x="4959" y="378"/>
                </a:lnTo>
                <a:lnTo>
                  <a:pt x="4893" y="378"/>
                </a:lnTo>
                <a:lnTo>
                  <a:pt x="4893" y="118"/>
                </a:lnTo>
                <a:close/>
                <a:moveTo>
                  <a:pt x="4740" y="327"/>
                </a:moveTo>
                <a:lnTo>
                  <a:pt x="4740" y="327"/>
                </a:lnTo>
                <a:cubicBezTo>
                  <a:pt x="4766" y="327"/>
                  <a:pt x="4782" y="297"/>
                  <a:pt x="4782" y="248"/>
                </a:cubicBezTo>
                <a:cubicBezTo>
                  <a:pt x="4782" y="199"/>
                  <a:pt x="4766" y="169"/>
                  <a:pt x="4740" y="169"/>
                </a:cubicBezTo>
                <a:cubicBezTo>
                  <a:pt x="4714" y="169"/>
                  <a:pt x="4698" y="199"/>
                  <a:pt x="4698" y="248"/>
                </a:cubicBezTo>
                <a:cubicBezTo>
                  <a:pt x="4698" y="297"/>
                  <a:pt x="4714" y="327"/>
                  <a:pt x="4740" y="327"/>
                </a:cubicBezTo>
                <a:close/>
                <a:moveTo>
                  <a:pt x="4631" y="248"/>
                </a:moveTo>
                <a:lnTo>
                  <a:pt x="4631" y="248"/>
                </a:lnTo>
                <a:cubicBezTo>
                  <a:pt x="4631" y="164"/>
                  <a:pt x="4674" y="111"/>
                  <a:pt x="4740" y="111"/>
                </a:cubicBezTo>
                <a:cubicBezTo>
                  <a:pt x="4806" y="111"/>
                  <a:pt x="4849" y="164"/>
                  <a:pt x="4849" y="248"/>
                </a:cubicBezTo>
                <a:cubicBezTo>
                  <a:pt x="4849" y="332"/>
                  <a:pt x="4806" y="385"/>
                  <a:pt x="4740" y="385"/>
                </a:cubicBezTo>
                <a:cubicBezTo>
                  <a:pt x="4674" y="385"/>
                  <a:pt x="4631" y="332"/>
                  <a:pt x="4631" y="248"/>
                </a:cubicBezTo>
                <a:close/>
                <a:moveTo>
                  <a:pt x="4578" y="0"/>
                </a:moveTo>
                <a:lnTo>
                  <a:pt x="4578" y="0"/>
                </a:lnTo>
                <a:cubicBezTo>
                  <a:pt x="4600" y="0"/>
                  <a:pt x="4623" y="7"/>
                  <a:pt x="4633" y="17"/>
                </a:cubicBezTo>
                <a:lnTo>
                  <a:pt x="4611" y="65"/>
                </a:lnTo>
                <a:cubicBezTo>
                  <a:pt x="4603" y="61"/>
                  <a:pt x="4596" y="58"/>
                  <a:pt x="4587" y="58"/>
                </a:cubicBezTo>
                <a:cubicBezTo>
                  <a:pt x="4570" y="58"/>
                  <a:pt x="4559" y="70"/>
                  <a:pt x="4559" y="90"/>
                </a:cubicBezTo>
                <a:lnTo>
                  <a:pt x="4559" y="118"/>
                </a:lnTo>
                <a:lnTo>
                  <a:pt x="4614" y="118"/>
                </a:lnTo>
                <a:lnTo>
                  <a:pt x="4614" y="173"/>
                </a:lnTo>
                <a:lnTo>
                  <a:pt x="4559" y="173"/>
                </a:lnTo>
                <a:lnTo>
                  <a:pt x="4559" y="378"/>
                </a:lnTo>
                <a:lnTo>
                  <a:pt x="4494" y="378"/>
                </a:lnTo>
                <a:lnTo>
                  <a:pt x="4494" y="173"/>
                </a:lnTo>
                <a:lnTo>
                  <a:pt x="4447" y="173"/>
                </a:lnTo>
                <a:lnTo>
                  <a:pt x="4447" y="118"/>
                </a:lnTo>
                <a:lnTo>
                  <a:pt x="4494" y="118"/>
                </a:lnTo>
                <a:lnTo>
                  <a:pt x="4494" y="85"/>
                </a:lnTo>
                <a:cubicBezTo>
                  <a:pt x="4494" y="30"/>
                  <a:pt x="4531" y="0"/>
                  <a:pt x="4578" y="0"/>
                </a:cubicBezTo>
                <a:close/>
                <a:moveTo>
                  <a:pt x="4236" y="300"/>
                </a:moveTo>
                <a:lnTo>
                  <a:pt x="4236" y="300"/>
                </a:lnTo>
                <a:lnTo>
                  <a:pt x="4298" y="300"/>
                </a:lnTo>
                <a:cubicBezTo>
                  <a:pt x="4300" y="319"/>
                  <a:pt x="4312" y="333"/>
                  <a:pt x="4333" y="333"/>
                </a:cubicBezTo>
                <a:cubicBezTo>
                  <a:pt x="4349" y="333"/>
                  <a:pt x="4363" y="325"/>
                  <a:pt x="4363" y="310"/>
                </a:cubicBezTo>
                <a:cubicBezTo>
                  <a:pt x="4363" y="296"/>
                  <a:pt x="4355" y="287"/>
                  <a:pt x="4330" y="279"/>
                </a:cubicBezTo>
                <a:lnTo>
                  <a:pt x="4305" y="270"/>
                </a:lnTo>
                <a:cubicBezTo>
                  <a:pt x="4264" y="255"/>
                  <a:pt x="4240" y="229"/>
                  <a:pt x="4240" y="192"/>
                </a:cubicBezTo>
                <a:cubicBezTo>
                  <a:pt x="4240" y="144"/>
                  <a:pt x="4280" y="111"/>
                  <a:pt x="4331" y="111"/>
                </a:cubicBezTo>
                <a:cubicBezTo>
                  <a:pt x="4383" y="111"/>
                  <a:pt x="4420" y="144"/>
                  <a:pt x="4421" y="189"/>
                </a:cubicBezTo>
                <a:lnTo>
                  <a:pt x="4358" y="189"/>
                </a:lnTo>
                <a:cubicBezTo>
                  <a:pt x="4357" y="175"/>
                  <a:pt x="4347" y="163"/>
                  <a:pt x="4330" y="163"/>
                </a:cubicBezTo>
                <a:cubicBezTo>
                  <a:pt x="4316" y="163"/>
                  <a:pt x="4303" y="172"/>
                  <a:pt x="4303" y="187"/>
                </a:cubicBezTo>
                <a:cubicBezTo>
                  <a:pt x="4303" y="199"/>
                  <a:pt x="4309" y="206"/>
                  <a:pt x="4333" y="214"/>
                </a:cubicBezTo>
                <a:lnTo>
                  <a:pt x="4358" y="223"/>
                </a:lnTo>
                <a:cubicBezTo>
                  <a:pt x="4402" y="238"/>
                  <a:pt x="4426" y="267"/>
                  <a:pt x="4426" y="306"/>
                </a:cubicBezTo>
                <a:cubicBezTo>
                  <a:pt x="4426" y="356"/>
                  <a:pt x="4387" y="385"/>
                  <a:pt x="4334" y="385"/>
                </a:cubicBezTo>
                <a:cubicBezTo>
                  <a:pt x="4276" y="385"/>
                  <a:pt x="4237" y="350"/>
                  <a:pt x="4236" y="300"/>
                </a:cubicBezTo>
                <a:close/>
                <a:moveTo>
                  <a:pt x="4095" y="169"/>
                </a:moveTo>
                <a:lnTo>
                  <a:pt x="4095" y="169"/>
                </a:lnTo>
                <a:cubicBezTo>
                  <a:pt x="4077" y="169"/>
                  <a:pt x="4059" y="182"/>
                  <a:pt x="4059" y="213"/>
                </a:cubicBezTo>
                <a:lnTo>
                  <a:pt x="4059" y="378"/>
                </a:lnTo>
                <a:lnTo>
                  <a:pt x="3993" y="378"/>
                </a:lnTo>
                <a:lnTo>
                  <a:pt x="3993" y="118"/>
                </a:lnTo>
                <a:lnTo>
                  <a:pt x="4047" y="118"/>
                </a:lnTo>
                <a:lnTo>
                  <a:pt x="4053" y="144"/>
                </a:lnTo>
                <a:lnTo>
                  <a:pt x="4056" y="144"/>
                </a:lnTo>
                <a:cubicBezTo>
                  <a:pt x="4063" y="131"/>
                  <a:pt x="4083" y="111"/>
                  <a:pt x="4116" y="111"/>
                </a:cubicBezTo>
                <a:cubicBezTo>
                  <a:pt x="4160" y="111"/>
                  <a:pt x="4193" y="142"/>
                  <a:pt x="4193" y="196"/>
                </a:cubicBezTo>
                <a:lnTo>
                  <a:pt x="4193" y="378"/>
                </a:lnTo>
                <a:lnTo>
                  <a:pt x="4128" y="378"/>
                </a:lnTo>
                <a:lnTo>
                  <a:pt x="4128" y="210"/>
                </a:lnTo>
                <a:cubicBezTo>
                  <a:pt x="4128" y="182"/>
                  <a:pt x="4114" y="169"/>
                  <a:pt x="4095" y="169"/>
                </a:cubicBezTo>
                <a:close/>
                <a:moveTo>
                  <a:pt x="3834" y="329"/>
                </a:moveTo>
                <a:lnTo>
                  <a:pt x="3834" y="329"/>
                </a:lnTo>
                <a:cubicBezTo>
                  <a:pt x="3857" y="329"/>
                  <a:pt x="3873" y="309"/>
                  <a:pt x="3873" y="278"/>
                </a:cubicBezTo>
                <a:lnTo>
                  <a:pt x="3873" y="261"/>
                </a:lnTo>
                <a:lnTo>
                  <a:pt x="3858" y="264"/>
                </a:lnTo>
                <a:cubicBezTo>
                  <a:pt x="3826" y="269"/>
                  <a:pt x="3809" y="283"/>
                  <a:pt x="3809" y="303"/>
                </a:cubicBezTo>
                <a:cubicBezTo>
                  <a:pt x="3809" y="319"/>
                  <a:pt x="3820" y="329"/>
                  <a:pt x="3834" y="329"/>
                </a:cubicBezTo>
                <a:close/>
                <a:moveTo>
                  <a:pt x="3743" y="310"/>
                </a:moveTo>
                <a:lnTo>
                  <a:pt x="3743" y="310"/>
                </a:lnTo>
                <a:cubicBezTo>
                  <a:pt x="3743" y="260"/>
                  <a:pt x="3780" y="229"/>
                  <a:pt x="3845" y="221"/>
                </a:cubicBezTo>
                <a:lnTo>
                  <a:pt x="3873" y="217"/>
                </a:lnTo>
                <a:lnTo>
                  <a:pt x="3873" y="200"/>
                </a:lnTo>
                <a:cubicBezTo>
                  <a:pt x="3873" y="179"/>
                  <a:pt x="3862" y="168"/>
                  <a:pt x="3845" y="168"/>
                </a:cubicBezTo>
                <a:cubicBezTo>
                  <a:pt x="3826" y="168"/>
                  <a:pt x="3814" y="180"/>
                  <a:pt x="3812" y="199"/>
                </a:cubicBezTo>
                <a:lnTo>
                  <a:pt x="3746" y="199"/>
                </a:lnTo>
                <a:cubicBezTo>
                  <a:pt x="3750" y="147"/>
                  <a:pt x="3789" y="111"/>
                  <a:pt x="3846" y="111"/>
                </a:cubicBezTo>
                <a:cubicBezTo>
                  <a:pt x="3900" y="111"/>
                  <a:pt x="3938" y="147"/>
                  <a:pt x="3938" y="204"/>
                </a:cubicBezTo>
                <a:lnTo>
                  <a:pt x="3938" y="316"/>
                </a:lnTo>
                <a:cubicBezTo>
                  <a:pt x="3938" y="326"/>
                  <a:pt x="3944" y="333"/>
                  <a:pt x="3954" y="333"/>
                </a:cubicBezTo>
                <a:cubicBezTo>
                  <a:pt x="3956" y="333"/>
                  <a:pt x="3958" y="333"/>
                  <a:pt x="3961" y="332"/>
                </a:cubicBezTo>
                <a:lnTo>
                  <a:pt x="3961" y="380"/>
                </a:lnTo>
                <a:cubicBezTo>
                  <a:pt x="3953" y="382"/>
                  <a:pt x="3945" y="383"/>
                  <a:pt x="3937" y="383"/>
                </a:cubicBezTo>
                <a:cubicBezTo>
                  <a:pt x="3912" y="383"/>
                  <a:pt x="3891" y="372"/>
                  <a:pt x="3884" y="346"/>
                </a:cubicBezTo>
                <a:cubicBezTo>
                  <a:pt x="3875" y="365"/>
                  <a:pt x="3854" y="385"/>
                  <a:pt x="3819" y="385"/>
                </a:cubicBezTo>
                <a:cubicBezTo>
                  <a:pt x="3774" y="385"/>
                  <a:pt x="3743" y="356"/>
                  <a:pt x="3743" y="310"/>
                </a:cubicBezTo>
                <a:close/>
                <a:moveTo>
                  <a:pt x="3577" y="118"/>
                </a:moveTo>
                <a:lnTo>
                  <a:pt x="3577" y="118"/>
                </a:lnTo>
                <a:lnTo>
                  <a:pt x="3632" y="118"/>
                </a:lnTo>
                <a:lnTo>
                  <a:pt x="3637" y="152"/>
                </a:lnTo>
                <a:lnTo>
                  <a:pt x="3640" y="152"/>
                </a:lnTo>
                <a:cubicBezTo>
                  <a:pt x="3649" y="133"/>
                  <a:pt x="3671" y="115"/>
                  <a:pt x="3707" y="115"/>
                </a:cubicBezTo>
                <a:cubicBezTo>
                  <a:pt x="3712" y="115"/>
                  <a:pt x="3717" y="115"/>
                  <a:pt x="3721" y="116"/>
                </a:cubicBezTo>
                <a:lnTo>
                  <a:pt x="3721" y="178"/>
                </a:lnTo>
                <a:cubicBezTo>
                  <a:pt x="3715" y="178"/>
                  <a:pt x="3711" y="178"/>
                  <a:pt x="3706" y="178"/>
                </a:cubicBezTo>
                <a:cubicBezTo>
                  <a:pt x="3674" y="178"/>
                  <a:pt x="3643" y="200"/>
                  <a:pt x="3643" y="254"/>
                </a:cubicBezTo>
                <a:lnTo>
                  <a:pt x="3643" y="378"/>
                </a:lnTo>
                <a:lnTo>
                  <a:pt x="3577" y="378"/>
                </a:lnTo>
                <a:lnTo>
                  <a:pt x="3577" y="118"/>
                </a:lnTo>
                <a:close/>
                <a:moveTo>
                  <a:pt x="3413" y="76"/>
                </a:moveTo>
                <a:lnTo>
                  <a:pt x="3413" y="76"/>
                </a:lnTo>
                <a:lnTo>
                  <a:pt x="3327" y="76"/>
                </a:lnTo>
                <a:lnTo>
                  <a:pt x="3327" y="16"/>
                </a:lnTo>
                <a:lnTo>
                  <a:pt x="3567" y="16"/>
                </a:lnTo>
                <a:lnTo>
                  <a:pt x="3567" y="76"/>
                </a:lnTo>
                <a:lnTo>
                  <a:pt x="3482" y="76"/>
                </a:lnTo>
                <a:lnTo>
                  <a:pt x="3482" y="378"/>
                </a:lnTo>
                <a:lnTo>
                  <a:pt x="3413" y="378"/>
                </a:lnTo>
                <a:lnTo>
                  <a:pt x="3413" y="76"/>
                </a:lnTo>
                <a:close/>
                <a:moveTo>
                  <a:pt x="3144" y="344"/>
                </a:moveTo>
                <a:lnTo>
                  <a:pt x="3144" y="344"/>
                </a:lnTo>
                <a:cubicBezTo>
                  <a:pt x="3144" y="324"/>
                  <a:pt x="3161" y="306"/>
                  <a:pt x="3183" y="306"/>
                </a:cubicBezTo>
                <a:cubicBezTo>
                  <a:pt x="3203" y="306"/>
                  <a:pt x="3220" y="324"/>
                  <a:pt x="3220" y="344"/>
                </a:cubicBezTo>
                <a:cubicBezTo>
                  <a:pt x="3220" y="365"/>
                  <a:pt x="3203" y="383"/>
                  <a:pt x="3183" y="383"/>
                </a:cubicBezTo>
                <a:cubicBezTo>
                  <a:pt x="3161" y="383"/>
                  <a:pt x="3144" y="365"/>
                  <a:pt x="3144" y="344"/>
                </a:cubicBezTo>
                <a:close/>
                <a:moveTo>
                  <a:pt x="3036" y="219"/>
                </a:moveTo>
                <a:lnTo>
                  <a:pt x="3036" y="219"/>
                </a:lnTo>
                <a:cubicBezTo>
                  <a:pt x="3034" y="186"/>
                  <a:pt x="3021" y="167"/>
                  <a:pt x="3001" y="167"/>
                </a:cubicBezTo>
                <a:cubicBezTo>
                  <a:pt x="2979" y="167"/>
                  <a:pt x="2965" y="186"/>
                  <a:pt x="2962" y="219"/>
                </a:cubicBezTo>
                <a:lnTo>
                  <a:pt x="3036" y="219"/>
                </a:lnTo>
                <a:close/>
                <a:moveTo>
                  <a:pt x="2895" y="248"/>
                </a:moveTo>
                <a:lnTo>
                  <a:pt x="2895" y="248"/>
                </a:lnTo>
                <a:cubicBezTo>
                  <a:pt x="2895" y="164"/>
                  <a:pt x="2936" y="111"/>
                  <a:pt x="3001" y="111"/>
                </a:cubicBezTo>
                <a:cubicBezTo>
                  <a:pt x="3063" y="111"/>
                  <a:pt x="3103" y="162"/>
                  <a:pt x="3103" y="246"/>
                </a:cubicBezTo>
                <a:cubicBezTo>
                  <a:pt x="3103" y="250"/>
                  <a:pt x="3103" y="255"/>
                  <a:pt x="3102" y="264"/>
                </a:cubicBezTo>
                <a:lnTo>
                  <a:pt x="2961" y="264"/>
                </a:lnTo>
                <a:cubicBezTo>
                  <a:pt x="2962" y="303"/>
                  <a:pt x="2977" y="330"/>
                  <a:pt x="3003" y="330"/>
                </a:cubicBezTo>
                <a:cubicBezTo>
                  <a:pt x="3020" y="330"/>
                  <a:pt x="3033" y="319"/>
                  <a:pt x="3036" y="298"/>
                </a:cubicBezTo>
                <a:lnTo>
                  <a:pt x="3101" y="298"/>
                </a:lnTo>
                <a:cubicBezTo>
                  <a:pt x="3096" y="351"/>
                  <a:pt x="3057" y="385"/>
                  <a:pt x="3003" y="385"/>
                </a:cubicBezTo>
                <a:cubicBezTo>
                  <a:pt x="2935" y="385"/>
                  <a:pt x="2895" y="331"/>
                  <a:pt x="2895" y="248"/>
                </a:cubicBezTo>
                <a:close/>
                <a:moveTo>
                  <a:pt x="2650" y="248"/>
                </a:moveTo>
                <a:lnTo>
                  <a:pt x="2650" y="248"/>
                </a:lnTo>
                <a:cubicBezTo>
                  <a:pt x="2650" y="165"/>
                  <a:pt x="2693" y="111"/>
                  <a:pt x="2759" y="111"/>
                </a:cubicBezTo>
                <a:cubicBezTo>
                  <a:pt x="2817" y="111"/>
                  <a:pt x="2858" y="151"/>
                  <a:pt x="2863" y="212"/>
                </a:cubicBezTo>
                <a:lnTo>
                  <a:pt x="2796" y="212"/>
                </a:lnTo>
                <a:cubicBezTo>
                  <a:pt x="2794" y="184"/>
                  <a:pt x="2779" y="170"/>
                  <a:pt x="2759" y="170"/>
                </a:cubicBezTo>
                <a:cubicBezTo>
                  <a:pt x="2733" y="170"/>
                  <a:pt x="2716" y="198"/>
                  <a:pt x="2716" y="248"/>
                </a:cubicBezTo>
                <a:cubicBezTo>
                  <a:pt x="2716" y="299"/>
                  <a:pt x="2733" y="326"/>
                  <a:pt x="2760" y="326"/>
                </a:cubicBezTo>
                <a:cubicBezTo>
                  <a:pt x="2779" y="326"/>
                  <a:pt x="2793" y="312"/>
                  <a:pt x="2796" y="288"/>
                </a:cubicBezTo>
                <a:lnTo>
                  <a:pt x="2863" y="288"/>
                </a:lnTo>
                <a:cubicBezTo>
                  <a:pt x="2857" y="347"/>
                  <a:pt x="2816" y="385"/>
                  <a:pt x="2760" y="385"/>
                </a:cubicBezTo>
                <a:cubicBezTo>
                  <a:pt x="2693" y="385"/>
                  <a:pt x="2650" y="332"/>
                  <a:pt x="2650" y="248"/>
                </a:cubicBezTo>
                <a:close/>
                <a:moveTo>
                  <a:pt x="2506" y="169"/>
                </a:moveTo>
                <a:lnTo>
                  <a:pt x="2506" y="169"/>
                </a:lnTo>
                <a:cubicBezTo>
                  <a:pt x="2487" y="169"/>
                  <a:pt x="2469" y="182"/>
                  <a:pt x="2469" y="213"/>
                </a:cubicBezTo>
                <a:lnTo>
                  <a:pt x="2469" y="378"/>
                </a:lnTo>
                <a:lnTo>
                  <a:pt x="2404" y="378"/>
                </a:lnTo>
                <a:lnTo>
                  <a:pt x="2404" y="118"/>
                </a:lnTo>
                <a:lnTo>
                  <a:pt x="2458" y="118"/>
                </a:lnTo>
                <a:lnTo>
                  <a:pt x="2464" y="144"/>
                </a:lnTo>
                <a:lnTo>
                  <a:pt x="2467" y="144"/>
                </a:lnTo>
                <a:cubicBezTo>
                  <a:pt x="2474" y="131"/>
                  <a:pt x="2494" y="111"/>
                  <a:pt x="2527" y="111"/>
                </a:cubicBezTo>
                <a:cubicBezTo>
                  <a:pt x="2570" y="111"/>
                  <a:pt x="2604" y="142"/>
                  <a:pt x="2604" y="196"/>
                </a:cubicBezTo>
                <a:lnTo>
                  <a:pt x="2604" y="378"/>
                </a:lnTo>
                <a:lnTo>
                  <a:pt x="2538" y="378"/>
                </a:lnTo>
                <a:lnTo>
                  <a:pt x="2538" y="210"/>
                </a:lnTo>
                <a:cubicBezTo>
                  <a:pt x="2538" y="182"/>
                  <a:pt x="2524" y="169"/>
                  <a:pt x="2506" y="169"/>
                </a:cubicBezTo>
                <a:close/>
                <a:moveTo>
                  <a:pt x="2289" y="219"/>
                </a:moveTo>
                <a:lnTo>
                  <a:pt x="2289" y="219"/>
                </a:lnTo>
                <a:cubicBezTo>
                  <a:pt x="2287" y="186"/>
                  <a:pt x="2274" y="167"/>
                  <a:pt x="2254" y="167"/>
                </a:cubicBezTo>
                <a:cubicBezTo>
                  <a:pt x="2232" y="167"/>
                  <a:pt x="2218" y="186"/>
                  <a:pt x="2215" y="219"/>
                </a:cubicBezTo>
                <a:lnTo>
                  <a:pt x="2289" y="219"/>
                </a:lnTo>
                <a:close/>
                <a:moveTo>
                  <a:pt x="2148" y="248"/>
                </a:moveTo>
                <a:lnTo>
                  <a:pt x="2148" y="248"/>
                </a:lnTo>
                <a:cubicBezTo>
                  <a:pt x="2148" y="164"/>
                  <a:pt x="2190" y="111"/>
                  <a:pt x="2254" y="111"/>
                </a:cubicBezTo>
                <a:cubicBezTo>
                  <a:pt x="2316" y="111"/>
                  <a:pt x="2357" y="162"/>
                  <a:pt x="2357" y="246"/>
                </a:cubicBezTo>
                <a:cubicBezTo>
                  <a:pt x="2357" y="250"/>
                  <a:pt x="2357" y="255"/>
                  <a:pt x="2356" y="264"/>
                </a:cubicBezTo>
                <a:lnTo>
                  <a:pt x="2214" y="264"/>
                </a:lnTo>
                <a:cubicBezTo>
                  <a:pt x="2215" y="303"/>
                  <a:pt x="2230" y="330"/>
                  <a:pt x="2256" y="330"/>
                </a:cubicBezTo>
                <a:cubicBezTo>
                  <a:pt x="2273" y="330"/>
                  <a:pt x="2286" y="319"/>
                  <a:pt x="2289" y="298"/>
                </a:cubicBezTo>
                <a:lnTo>
                  <a:pt x="2355" y="298"/>
                </a:lnTo>
                <a:cubicBezTo>
                  <a:pt x="2349" y="351"/>
                  <a:pt x="2310" y="385"/>
                  <a:pt x="2256" y="385"/>
                </a:cubicBezTo>
                <a:cubicBezTo>
                  <a:pt x="2188" y="385"/>
                  <a:pt x="2148" y="331"/>
                  <a:pt x="2148" y="248"/>
                </a:cubicBezTo>
                <a:close/>
                <a:moveTo>
                  <a:pt x="2035" y="118"/>
                </a:moveTo>
                <a:lnTo>
                  <a:pt x="2035" y="118"/>
                </a:lnTo>
                <a:lnTo>
                  <a:pt x="2101" y="118"/>
                </a:lnTo>
                <a:lnTo>
                  <a:pt x="2101" y="378"/>
                </a:lnTo>
                <a:lnTo>
                  <a:pt x="2035" y="378"/>
                </a:lnTo>
                <a:lnTo>
                  <a:pt x="2035" y="118"/>
                </a:lnTo>
                <a:close/>
                <a:moveTo>
                  <a:pt x="2068" y="3"/>
                </a:moveTo>
                <a:lnTo>
                  <a:pt x="2068" y="3"/>
                </a:lnTo>
                <a:cubicBezTo>
                  <a:pt x="2090" y="3"/>
                  <a:pt x="2109" y="21"/>
                  <a:pt x="2109" y="43"/>
                </a:cubicBezTo>
                <a:cubicBezTo>
                  <a:pt x="2109" y="66"/>
                  <a:pt x="2090" y="84"/>
                  <a:pt x="2068" y="84"/>
                </a:cubicBezTo>
                <a:cubicBezTo>
                  <a:pt x="2046" y="84"/>
                  <a:pt x="2027" y="66"/>
                  <a:pt x="2027" y="43"/>
                </a:cubicBezTo>
                <a:cubicBezTo>
                  <a:pt x="2027" y="21"/>
                  <a:pt x="2046" y="3"/>
                  <a:pt x="2068" y="3"/>
                </a:cubicBezTo>
                <a:close/>
                <a:moveTo>
                  <a:pt x="1778" y="248"/>
                </a:moveTo>
                <a:lnTo>
                  <a:pt x="1778" y="248"/>
                </a:lnTo>
                <a:cubicBezTo>
                  <a:pt x="1778" y="165"/>
                  <a:pt x="1821" y="111"/>
                  <a:pt x="1888" y="111"/>
                </a:cubicBezTo>
                <a:cubicBezTo>
                  <a:pt x="1945" y="111"/>
                  <a:pt x="1986" y="151"/>
                  <a:pt x="1991" y="212"/>
                </a:cubicBezTo>
                <a:lnTo>
                  <a:pt x="1925" y="212"/>
                </a:lnTo>
                <a:cubicBezTo>
                  <a:pt x="1922" y="184"/>
                  <a:pt x="1908" y="170"/>
                  <a:pt x="1888" y="170"/>
                </a:cubicBezTo>
                <a:cubicBezTo>
                  <a:pt x="1862" y="170"/>
                  <a:pt x="1845" y="198"/>
                  <a:pt x="1845" y="248"/>
                </a:cubicBezTo>
                <a:cubicBezTo>
                  <a:pt x="1845" y="299"/>
                  <a:pt x="1862" y="326"/>
                  <a:pt x="1888" y="326"/>
                </a:cubicBezTo>
                <a:cubicBezTo>
                  <a:pt x="1908" y="326"/>
                  <a:pt x="1922" y="312"/>
                  <a:pt x="1925" y="288"/>
                </a:cubicBezTo>
                <a:lnTo>
                  <a:pt x="1991" y="288"/>
                </a:lnTo>
                <a:cubicBezTo>
                  <a:pt x="1986" y="347"/>
                  <a:pt x="1945" y="385"/>
                  <a:pt x="1888" y="385"/>
                </a:cubicBezTo>
                <a:cubicBezTo>
                  <a:pt x="1821" y="385"/>
                  <a:pt x="1778" y="332"/>
                  <a:pt x="1778" y="248"/>
                </a:cubicBezTo>
                <a:close/>
                <a:moveTo>
                  <a:pt x="1525" y="275"/>
                </a:moveTo>
                <a:lnTo>
                  <a:pt x="1525" y="275"/>
                </a:lnTo>
                <a:lnTo>
                  <a:pt x="1596" y="275"/>
                </a:lnTo>
                <a:cubicBezTo>
                  <a:pt x="1598" y="309"/>
                  <a:pt x="1614" y="324"/>
                  <a:pt x="1638" y="324"/>
                </a:cubicBezTo>
                <a:cubicBezTo>
                  <a:pt x="1661" y="324"/>
                  <a:pt x="1676" y="310"/>
                  <a:pt x="1676" y="286"/>
                </a:cubicBezTo>
                <a:cubicBezTo>
                  <a:pt x="1676" y="264"/>
                  <a:pt x="1662" y="248"/>
                  <a:pt x="1628" y="228"/>
                </a:cubicBezTo>
                <a:lnTo>
                  <a:pt x="1596" y="210"/>
                </a:lnTo>
                <a:cubicBezTo>
                  <a:pt x="1549" y="183"/>
                  <a:pt x="1528" y="149"/>
                  <a:pt x="1528" y="107"/>
                </a:cubicBezTo>
                <a:cubicBezTo>
                  <a:pt x="1528" y="56"/>
                  <a:pt x="1572" y="10"/>
                  <a:pt x="1634" y="10"/>
                </a:cubicBezTo>
                <a:cubicBezTo>
                  <a:pt x="1697" y="10"/>
                  <a:pt x="1740" y="50"/>
                  <a:pt x="1741" y="112"/>
                </a:cubicBezTo>
                <a:lnTo>
                  <a:pt x="1669" y="112"/>
                </a:lnTo>
                <a:cubicBezTo>
                  <a:pt x="1667" y="86"/>
                  <a:pt x="1654" y="71"/>
                  <a:pt x="1632" y="71"/>
                </a:cubicBezTo>
                <a:cubicBezTo>
                  <a:pt x="1614" y="71"/>
                  <a:pt x="1599" y="85"/>
                  <a:pt x="1599" y="104"/>
                </a:cubicBezTo>
                <a:cubicBezTo>
                  <a:pt x="1599" y="124"/>
                  <a:pt x="1611" y="139"/>
                  <a:pt x="1649" y="160"/>
                </a:cubicBezTo>
                <a:lnTo>
                  <a:pt x="1673" y="174"/>
                </a:lnTo>
                <a:cubicBezTo>
                  <a:pt x="1722" y="201"/>
                  <a:pt x="1746" y="240"/>
                  <a:pt x="1746" y="286"/>
                </a:cubicBezTo>
                <a:cubicBezTo>
                  <a:pt x="1746" y="344"/>
                  <a:pt x="1703" y="385"/>
                  <a:pt x="1638" y="385"/>
                </a:cubicBezTo>
                <a:cubicBezTo>
                  <a:pt x="1569" y="385"/>
                  <a:pt x="1526" y="342"/>
                  <a:pt x="1525" y="275"/>
                </a:cubicBezTo>
                <a:close/>
                <a:moveTo>
                  <a:pt x="1307" y="344"/>
                </a:moveTo>
                <a:lnTo>
                  <a:pt x="1307" y="344"/>
                </a:lnTo>
                <a:cubicBezTo>
                  <a:pt x="1307" y="324"/>
                  <a:pt x="1324" y="306"/>
                  <a:pt x="1345" y="306"/>
                </a:cubicBezTo>
                <a:cubicBezTo>
                  <a:pt x="1366" y="306"/>
                  <a:pt x="1383" y="324"/>
                  <a:pt x="1383" y="344"/>
                </a:cubicBezTo>
                <a:cubicBezTo>
                  <a:pt x="1383" y="365"/>
                  <a:pt x="1366" y="383"/>
                  <a:pt x="1345" y="383"/>
                </a:cubicBezTo>
                <a:cubicBezTo>
                  <a:pt x="1324" y="383"/>
                  <a:pt x="1307" y="365"/>
                  <a:pt x="1307" y="344"/>
                </a:cubicBezTo>
                <a:close/>
                <a:moveTo>
                  <a:pt x="1117" y="431"/>
                </a:moveTo>
                <a:lnTo>
                  <a:pt x="1117" y="431"/>
                </a:lnTo>
                <a:cubicBezTo>
                  <a:pt x="1131" y="431"/>
                  <a:pt x="1149" y="423"/>
                  <a:pt x="1155" y="401"/>
                </a:cubicBezTo>
                <a:lnTo>
                  <a:pt x="1161" y="377"/>
                </a:lnTo>
                <a:lnTo>
                  <a:pt x="1080" y="118"/>
                </a:lnTo>
                <a:lnTo>
                  <a:pt x="1147" y="118"/>
                </a:lnTo>
                <a:lnTo>
                  <a:pt x="1192" y="287"/>
                </a:lnTo>
                <a:lnTo>
                  <a:pt x="1195" y="287"/>
                </a:lnTo>
                <a:lnTo>
                  <a:pt x="1233" y="118"/>
                </a:lnTo>
                <a:lnTo>
                  <a:pt x="1301" y="118"/>
                </a:lnTo>
                <a:lnTo>
                  <a:pt x="1221" y="405"/>
                </a:lnTo>
                <a:cubicBezTo>
                  <a:pt x="1204" y="465"/>
                  <a:pt x="1163" y="488"/>
                  <a:pt x="1126" y="488"/>
                </a:cubicBezTo>
                <a:cubicBezTo>
                  <a:pt x="1111" y="488"/>
                  <a:pt x="1101" y="486"/>
                  <a:pt x="1091" y="483"/>
                </a:cubicBezTo>
                <a:lnTo>
                  <a:pt x="1091" y="427"/>
                </a:lnTo>
                <a:cubicBezTo>
                  <a:pt x="1100" y="430"/>
                  <a:pt x="1109" y="431"/>
                  <a:pt x="1117" y="431"/>
                </a:cubicBezTo>
                <a:close/>
                <a:moveTo>
                  <a:pt x="1021" y="385"/>
                </a:moveTo>
                <a:lnTo>
                  <a:pt x="1021" y="385"/>
                </a:lnTo>
                <a:cubicBezTo>
                  <a:pt x="970" y="385"/>
                  <a:pt x="937" y="349"/>
                  <a:pt x="937" y="304"/>
                </a:cubicBezTo>
                <a:lnTo>
                  <a:pt x="937" y="173"/>
                </a:lnTo>
                <a:lnTo>
                  <a:pt x="891" y="173"/>
                </a:lnTo>
                <a:lnTo>
                  <a:pt x="891" y="118"/>
                </a:lnTo>
                <a:lnTo>
                  <a:pt x="898" y="118"/>
                </a:lnTo>
                <a:cubicBezTo>
                  <a:pt x="929" y="118"/>
                  <a:pt x="944" y="100"/>
                  <a:pt x="946" y="69"/>
                </a:cubicBezTo>
                <a:lnTo>
                  <a:pt x="947" y="44"/>
                </a:lnTo>
                <a:lnTo>
                  <a:pt x="1003" y="44"/>
                </a:lnTo>
                <a:lnTo>
                  <a:pt x="1003" y="118"/>
                </a:lnTo>
                <a:lnTo>
                  <a:pt x="1058" y="118"/>
                </a:lnTo>
                <a:lnTo>
                  <a:pt x="1058" y="173"/>
                </a:lnTo>
                <a:lnTo>
                  <a:pt x="1003" y="173"/>
                </a:lnTo>
                <a:lnTo>
                  <a:pt x="1003" y="297"/>
                </a:lnTo>
                <a:cubicBezTo>
                  <a:pt x="1003" y="315"/>
                  <a:pt x="1016" y="328"/>
                  <a:pt x="1035" y="328"/>
                </a:cubicBezTo>
                <a:cubicBezTo>
                  <a:pt x="1042" y="328"/>
                  <a:pt x="1049" y="326"/>
                  <a:pt x="1054" y="325"/>
                </a:cubicBezTo>
                <a:lnTo>
                  <a:pt x="1054" y="379"/>
                </a:lnTo>
                <a:cubicBezTo>
                  <a:pt x="1044" y="383"/>
                  <a:pt x="1032" y="385"/>
                  <a:pt x="1021" y="385"/>
                </a:cubicBezTo>
                <a:close/>
                <a:moveTo>
                  <a:pt x="804" y="219"/>
                </a:moveTo>
                <a:lnTo>
                  <a:pt x="804" y="219"/>
                </a:lnTo>
                <a:cubicBezTo>
                  <a:pt x="802" y="186"/>
                  <a:pt x="789" y="167"/>
                  <a:pt x="769" y="167"/>
                </a:cubicBezTo>
                <a:cubicBezTo>
                  <a:pt x="747" y="167"/>
                  <a:pt x="733" y="186"/>
                  <a:pt x="730" y="219"/>
                </a:cubicBezTo>
                <a:lnTo>
                  <a:pt x="804" y="219"/>
                </a:lnTo>
                <a:close/>
                <a:moveTo>
                  <a:pt x="663" y="248"/>
                </a:moveTo>
                <a:lnTo>
                  <a:pt x="663" y="248"/>
                </a:lnTo>
                <a:cubicBezTo>
                  <a:pt x="663" y="164"/>
                  <a:pt x="705" y="111"/>
                  <a:pt x="769" y="111"/>
                </a:cubicBezTo>
                <a:cubicBezTo>
                  <a:pt x="831" y="111"/>
                  <a:pt x="872" y="162"/>
                  <a:pt x="872" y="246"/>
                </a:cubicBezTo>
                <a:cubicBezTo>
                  <a:pt x="872" y="250"/>
                  <a:pt x="872" y="255"/>
                  <a:pt x="871" y="264"/>
                </a:cubicBezTo>
                <a:lnTo>
                  <a:pt x="729" y="264"/>
                </a:lnTo>
                <a:cubicBezTo>
                  <a:pt x="730" y="303"/>
                  <a:pt x="745" y="330"/>
                  <a:pt x="771" y="330"/>
                </a:cubicBezTo>
                <a:cubicBezTo>
                  <a:pt x="788" y="330"/>
                  <a:pt x="801" y="319"/>
                  <a:pt x="804" y="298"/>
                </a:cubicBezTo>
                <a:lnTo>
                  <a:pt x="870" y="298"/>
                </a:lnTo>
                <a:cubicBezTo>
                  <a:pt x="864" y="351"/>
                  <a:pt x="825" y="385"/>
                  <a:pt x="771" y="385"/>
                </a:cubicBezTo>
                <a:cubicBezTo>
                  <a:pt x="703" y="385"/>
                  <a:pt x="663" y="331"/>
                  <a:pt x="663" y="248"/>
                </a:cubicBezTo>
                <a:close/>
                <a:moveTo>
                  <a:pt x="608" y="0"/>
                </a:moveTo>
                <a:lnTo>
                  <a:pt x="608" y="0"/>
                </a:lnTo>
                <a:cubicBezTo>
                  <a:pt x="631" y="0"/>
                  <a:pt x="653" y="7"/>
                  <a:pt x="664" y="17"/>
                </a:cubicBezTo>
                <a:lnTo>
                  <a:pt x="641" y="65"/>
                </a:lnTo>
                <a:cubicBezTo>
                  <a:pt x="633" y="61"/>
                  <a:pt x="626" y="58"/>
                  <a:pt x="618" y="58"/>
                </a:cubicBezTo>
                <a:cubicBezTo>
                  <a:pt x="600" y="58"/>
                  <a:pt x="590" y="70"/>
                  <a:pt x="590" y="90"/>
                </a:cubicBezTo>
                <a:lnTo>
                  <a:pt x="590" y="118"/>
                </a:lnTo>
                <a:lnTo>
                  <a:pt x="645" y="118"/>
                </a:lnTo>
                <a:lnTo>
                  <a:pt x="645" y="173"/>
                </a:lnTo>
                <a:lnTo>
                  <a:pt x="590" y="173"/>
                </a:lnTo>
                <a:lnTo>
                  <a:pt x="590" y="378"/>
                </a:lnTo>
                <a:lnTo>
                  <a:pt x="524" y="378"/>
                </a:lnTo>
                <a:lnTo>
                  <a:pt x="524" y="173"/>
                </a:lnTo>
                <a:lnTo>
                  <a:pt x="478" y="173"/>
                </a:lnTo>
                <a:lnTo>
                  <a:pt x="478" y="118"/>
                </a:lnTo>
                <a:lnTo>
                  <a:pt x="524" y="118"/>
                </a:lnTo>
                <a:lnTo>
                  <a:pt x="524" y="85"/>
                </a:lnTo>
                <a:cubicBezTo>
                  <a:pt x="524" y="30"/>
                  <a:pt x="562" y="0"/>
                  <a:pt x="608" y="0"/>
                </a:cubicBezTo>
                <a:close/>
                <a:moveTo>
                  <a:pt x="344" y="329"/>
                </a:moveTo>
                <a:lnTo>
                  <a:pt x="344" y="329"/>
                </a:lnTo>
                <a:cubicBezTo>
                  <a:pt x="367" y="329"/>
                  <a:pt x="383" y="309"/>
                  <a:pt x="383" y="278"/>
                </a:cubicBezTo>
                <a:lnTo>
                  <a:pt x="383" y="261"/>
                </a:lnTo>
                <a:lnTo>
                  <a:pt x="368" y="264"/>
                </a:lnTo>
                <a:cubicBezTo>
                  <a:pt x="336" y="269"/>
                  <a:pt x="319" y="283"/>
                  <a:pt x="319" y="303"/>
                </a:cubicBezTo>
                <a:cubicBezTo>
                  <a:pt x="319" y="319"/>
                  <a:pt x="330" y="329"/>
                  <a:pt x="344" y="329"/>
                </a:cubicBezTo>
                <a:close/>
                <a:moveTo>
                  <a:pt x="253" y="310"/>
                </a:moveTo>
                <a:lnTo>
                  <a:pt x="253" y="310"/>
                </a:lnTo>
                <a:cubicBezTo>
                  <a:pt x="253" y="260"/>
                  <a:pt x="290" y="229"/>
                  <a:pt x="354" y="221"/>
                </a:cubicBezTo>
                <a:lnTo>
                  <a:pt x="383" y="217"/>
                </a:lnTo>
                <a:lnTo>
                  <a:pt x="383" y="200"/>
                </a:lnTo>
                <a:cubicBezTo>
                  <a:pt x="383" y="179"/>
                  <a:pt x="371" y="168"/>
                  <a:pt x="354" y="168"/>
                </a:cubicBezTo>
                <a:cubicBezTo>
                  <a:pt x="336" y="168"/>
                  <a:pt x="323" y="180"/>
                  <a:pt x="322" y="199"/>
                </a:cubicBezTo>
                <a:lnTo>
                  <a:pt x="256" y="199"/>
                </a:lnTo>
                <a:cubicBezTo>
                  <a:pt x="260" y="147"/>
                  <a:pt x="299" y="111"/>
                  <a:pt x="355" y="111"/>
                </a:cubicBezTo>
                <a:cubicBezTo>
                  <a:pt x="410" y="111"/>
                  <a:pt x="448" y="147"/>
                  <a:pt x="448" y="204"/>
                </a:cubicBezTo>
                <a:lnTo>
                  <a:pt x="448" y="316"/>
                </a:lnTo>
                <a:cubicBezTo>
                  <a:pt x="448" y="326"/>
                  <a:pt x="454" y="333"/>
                  <a:pt x="464" y="333"/>
                </a:cubicBezTo>
                <a:cubicBezTo>
                  <a:pt x="466" y="333"/>
                  <a:pt x="468" y="333"/>
                  <a:pt x="471" y="332"/>
                </a:cubicBezTo>
                <a:lnTo>
                  <a:pt x="471" y="380"/>
                </a:lnTo>
                <a:cubicBezTo>
                  <a:pt x="463" y="382"/>
                  <a:pt x="455" y="383"/>
                  <a:pt x="447" y="383"/>
                </a:cubicBezTo>
                <a:cubicBezTo>
                  <a:pt x="422" y="383"/>
                  <a:pt x="400" y="372"/>
                  <a:pt x="394" y="346"/>
                </a:cubicBezTo>
                <a:cubicBezTo>
                  <a:pt x="384" y="365"/>
                  <a:pt x="364" y="385"/>
                  <a:pt x="329" y="385"/>
                </a:cubicBezTo>
                <a:cubicBezTo>
                  <a:pt x="284" y="385"/>
                  <a:pt x="253" y="356"/>
                  <a:pt x="253" y="310"/>
                </a:cubicBezTo>
                <a:close/>
                <a:moveTo>
                  <a:pt x="0" y="275"/>
                </a:moveTo>
                <a:lnTo>
                  <a:pt x="0" y="275"/>
                </a:lnTo>
                <a:lnTo>
                  <a:pt x="71" y="275"/>
                </a:lnTo>
                <a:cubicBezTo>
                  <a:pt x="73" y="309"/>
                  <a:pt x="89" y="324"/>
                  <a:pt x="113" y="324"/>
                </a:cubicBezTo>
                <a:cubicBezTo>
                  <a:pt x="136" y="324"/>
                  <a:pt x="151" y="310"/>
                  <a:pt x="151" y="286"/>
                </a:cubicBezTo>
                <a:cubicBezTo>
                  <a:pt x="151" y="264"/>
                  <a:pt x="137" y="248"/>
                  <a:pt x="103" y="228"/>
                </a:cubicBezTo>
                <a:lnTo>
                  <a:pt x="71" y="210"/>
                </a:lnTo>
                <a:cubicBezTo>
                  <a:pt x="23" y="183"/>
                  <a:pt x="3" y="149"/>
                  <a:pt x="3" y="107"/>
                </a:cubicBezTo>
                <a:cubicBezTo>
                  <a:pt x="3" y="56"/>
                  <a:pt x="47" y="10"/>
                  <a:pt x="108" y="10"/>
                </a:cubicBezTo>
                <a:cubicBezTo>
                  <a:pt x="171" y="10"/>
                  <a:pt x="214" y="50"/>
                  <a:pt x="216" y="112"/>
                </a:cubicBezTo>
                <a:lnTo>
                  <a:pt x="144" y="112"/>
                </a:lnTo>
                <a:cubicBezTo>
                  <a:pt x="141" y="86"/>
                  <a:pt x="129" y="71"/>
                  <a:pt x="107" y="71"/>
                </a:cubicBezTo>
                <a:cubicBezTo>
                  <a:pt x="89" y="71"/>
                  <a:pt x="74" y="85"/>
                  <a:pt x="74" y="104"/>
                </a:cubicBezTo>
                <a:cubicBezTo>
                  <a:pt x="74" y="124"/>
                  <a:pt x="86" y="139"/>
                  <a:pt x="123" y="160"/>
                </a:cubicBezTo>
                <a:lnTo>
                  <a:pt x="148" y="174"/>
                </a:lnTo>
                <a:cubicBezTo>
                  <a:pt x="197" y="201"/>
                  <a:pt x="220" y="240"/>
                  <a:pt x="220" y="286"/>
                </a:cubicBezTo>
                <a:cubicBezTo>
                  <a:pt x="220" y="344"/>
                  <a:pt x="178" y="385"/>
                  <a:pt x="113" y="385"/>
                </a:cubicBezTo>
                <a:cubicBezTo>
                  <a:pt x="44" y="385"/>
                  <a:pt x="1" y="342"/>
                  <a:pt x="0" y="275"/>
                </a:cubicBezTo>
                <a:close/>
              </a:path>
            </a:pathLst>
          </a:custGeom>
          <a:solidFill>
            <a:srgbClr val="CA012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5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am Bios Eight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[Meet your team]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522B4CFC-2E3D-4312-B3BC-8A2285DC9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763206" y="1279525"/>
            <a:ext cx="1005840" cy="1005840"/>
          </a:xfrm>
          <a:prstGeom prst="ellipse">
            <a:avLst/>
          </a:pr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1440B-F74F-98BD-F567-0ACE02602B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162" y="2377440"/>
            <a:ext cx="1709928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300"/>
              </a:spcAft>
              <a:buFontTx/>
              <a:buNone/>
              <a:defRPr sz="1000" b="1"/>
            </a:lvl1pPr>
            <a:lvl2pPr marL="0" indent="0" algn="ctr">
              <a:spcBef>
                <a:spcPts val="0"/>
              </a:spcBef>
              <a:buFontTx/>
              <a:buNone/>
              <a:defRPr sz="800"/>
            </a:lvl2pPr>
            <a:lvl3pPr marL="0" indent="0" algn="ctr">
              <a:spcBef>
                <a:spcPts val="0"/>
              </a:spcBef>
              <a:buFontTx/>
              <a:buNone/>
              <a:defRPr sz="800"/>
            </a:lvl3pPr>
            <a:lvl4pPr marL="0" indent="0" algn="ctr">
              <a:spcBef>
                <a:spcPts val="0"/>
              </a:spcBef>
              <a:buFontTx/>
              <a:buNone/>
              <a:defRPr sz="800"/>
            </a:lvl4pPr>
            <a:lvl5pPr marL="0" indent="0" algn="ctr">
              <a:spcBef>
                <a:spcPts val="0"/>
              </a:spcBef>
              <a:buFontTx/>
              <a:buNone/>
              <a:defRPr sz="800"/>
            </a:lvl5pPr>
            <a:lvl6pPr marL="0" indent="0" algn="ctr">
              <a:spcBef>
                <a:spcPts val="0"/>
              </a:spcBef>
              <a:buFontTx/>
              <a:buNone/>
              <a:defRPr sz="800"/>
            </a:lvl6pPr>
            <a:lvl7pPr marL="0" indent="0" algn="ctr">
              <a:spcBef>
                <a:spcPts val="0"/>
              </a:spcBef>
              <a:buFontTx/>
              <a:buNone/>
              <a:defRPr sz="800"/>
            </a:lvl7pPr>
            <a:lvl8pPr marL="0" indent="0" algn="ctr">
              <a:spcBef>
                <a:spcPts val="0"/>
              </a:spcBef>
              <a:buFontTx/>
              <a:buNone/>
              <a:defRPr sz="800"/>
            </a:lvl8pPr>
            <a:lvl9pPr marL="0" indent="0" algn="ctr">
              <a:spcBef>
                <a:spcPts val="0"/>
              </a:spcBef>
              <a:buFontTx/>
              <a:buNone/>
              <a:defRPr sz="8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21F463E9-5AC6-6466-78EE-CC83F7425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2864739" y="1279525"/>
            <a:ext cx="1005840" cy="1005840"/>
          </a:xfrm>
          <a:prstGeom prst="ellipse">
            <a:avLst/>
          </a:pr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2753739F-DFF9-00BF-1C7F-19E7B86196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12695" y="2377440"/>
            <a:ext cx="1709928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300"/>
              </a:spcAft>
              <a:buFontTx/>
              <a:buNone/>
              <a:defRPr sz="1000" b="1"/>
            </a:lvl1pPr>
            <a:lvl2pPr marL="0" indent="0" algn="ctr">
              <a:spcBef>
                <a:spcPts val="0"/>
              </a:spcBef>
              <a:buFontTx/>
              <a:buNone/>
              <a:defRPr sz="800"/>
            </a:lvl2pPr>
            <a:lvl3pPr marL="0" indent="0" algn="ctr">
              <a:spcBef>
                <a:spcPts val="0"/>
              </a:spcBef>
              <a:buFontTx/>
              <a:buNone/>
              <a:defRPr sz="800"/>
            </a:lvl3pPr>
            <a:lvl4pPr marL="0" indent="0" algn="ctr">
              <a:spcBef>
                <a:spcPts val="0"/>
              </a:spcBef>
              <a:buFontTx/>
              <a:buNone/>
              <a:defRPr sz="800"/>
            </a:lvl4pPr>
            <a:lvl5pPr marL="0" indent="0" algn="ctr">
              <a:spcBef>
                <a:spcPts val="0"/>
              </a:spcBef>
              <a:buFontTx/>
              <a:buNone/>
              <a:defRPr sz="800"/>
            </a:lvl5pPr>
            <a:lvl6pPr marL="0" indent="0" algn="ctr">
              <a:spcBef>
                <a:spcPts val="0"/>
              </a:spcBef>
              <a:buFontTx/>
              <a:buNone/>
              <a:defRPr sz="800"/>
            </a:lvl6pPr>
            <a:lvl7pPr marL="0" indent="0" algn="ctr">
              <a:spcBef>
                <a:spcPts val="0"/>
              </a:spcBef>
              <a:buFontTx/>
              <a:buNone/>
              <a:defRPr sz="800"/>
            </a:lvl7pPr>
            <a:lvl8pPr marL="0" indent="0" algn="ctr">
              <a:spcBef>
                <a:spcPts val="0"/>
              </a:spcBef>
              <a:buFontTx/>
              <a:buNone/>
              <a:defRPr sz="800"/>
            </a:lvl8pPr>
            <a:lvl9pPr marL="0" indent="0" algn="ctr">
              <a:spcBef>
                <a:spcPts val="0"/>
              </a:spcBef>
              <a:buFontTx/>
              <a:buNone/>
              <a:defRPr sz="8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E9B860CA-3A55-FA4B-9E59-15149091E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4968494" y="1279525"/>
            <a:ext cx="1005840" cy="1005840"/>
          </a:xfrm>
          <a:prstGeom prst="ellipse">
            <a:avLst/>
          </a:pr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DA38558A-2C99-0383-AD53-B1EAA98A3F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6450" y="2377440"/>
            <a:ext cx="1709928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300"/>
              </a:spcAft>
              <a:buFontTx/>
              <a:buNone/>
              <a:defRPr sz="1000" b="1"/>
            </a:lvl1pPr>
            <a:lvl2pPr marL="0" indent="0" algn="ctr">
              <a:spcBef>
                <a:spcPts val="0"/>
              </a:spcBef>
              <a:buFontTx/>
              <a:buNone/>
              <a:defRPr sz="800"/>
            </a:lvl2pPr>
            <a:lvl3pPr marL="0" indent="0" algn="ctr">
              <a:spcBef>
                <a:spcPts val="0"/>
              </a:spcBef>
              <a:buFontTx/>
              <a:buNone/>
              <a:defRPr sz="800"/>
            </a:lvl3pPr>
            <a:lvl4pPr marL="0" indent="0" algn="ctr">
              <a:spcBef>
                <a:spcPts val="0"/>
              </a:spcBef>
              <a:buFontTx/>
              <a:buNone/>
              <a:defRPr sz="800"/>
            </a:lvl4pPr>
            <a:lvl5pPr marL="0" indent="0" algn="ctr">
              <a:spcBef>
                <a:spcPts val="0"/>
              </a:spcBef>
              <a:buFontTx/>
              <a:buNone/>
              <a:defRPr sz="800"/>
            </a:lvl5pPr>
            <a:lvl6pPr marL="0" indent="0" algn="ctr">
              <a:spcBef>
                <a:spcPts val="0"/>
              </a:spcBef>
              <a:buFontTx/>
              <a:buNone/>
              <a:defRPr sz="800"/>
            </a:lvl6pPr>
            <a:lvl7pPr marL="0" indent="0" algn="ctr">
              <a:spcBef>
                <a:spcPts val="0"/>
              </a:spcBef>
              <a:buFontTx/>
              <a:buNone/>
              <a:defRPr sz="800"/>
            </a:lvl7pPr>
            <a:lvl8pPr marL="0" indent="0" algn="ctr">
              <a:spcBef>
                <a:spcPts val="0"/>
              </a:spcBef>
              <a:buFontTx/>
              <a:buNone/>
              <a:defRPr sz="800"/>
            </a:lvl8pPr>
            <a:lvl9pPr marL="0" indent="0" algn="ctr">
              <a:spcBef>
                <a:spcPts val="0"/>
              </a:spcBef>
              <a:buFontTx/>
              <a:buNone/>
              <a:defRPr sz="8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33E0AB31-16B0-593B-F958-F65C11066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072249" y="1279525"/>
            <a:ext cx="1005840" cy="1005840"/>
          </a:xfrm>
          <a:prstGeom prst="ellipse">
            <a:avLst/>
          </a:pr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3B9932E7-ADBC-42A4-847E-89B04AAFA2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20205" y="2377440"/>
            <a:ext cx="1709928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300"/>
              </a:spcAft>
              <a:buFontTx/>
              <a:buNone/>
              <a:defRPr sz="1000" b="1"/>
            </a:lvl1pPr>
            <a:lvl2pPr marL="0" indent="0" algn="ctr">
              <a:spcBef>
                <a:spcPts val="0"/>
              </a:spcBef>
              <a:buFontTx/>
              <a:buNone/>
              <a:defRPr sz="800"/>
            </a:lvl2pPr>
            <a:lvl3pPr marL="0" indent="0" algn="ctr">
              <a:spcBef>
                <a:spcPts val="0"/>
              </a:spcBef>
              <a:buFontTx/>
              <a:buNone/>
              <a:defRPr sz="800"/>
            </a:lvl3pPr>
            <a:lvl4pPr marL="0" indent="0" algn="ctr">
              <a:spcBef>
                <a:spcPts val="0"/>
              </a:spcBef>
              <a:buFontTx/>
              <a:buNone/>
              <a:defRPr sz="800"/>
            </a:lvl4pPr>
            <a:lvl5pPr marL="0" indent="0" algn="ctr">
              <a:spcBef>
                <a:spcPts val="0"/>
              </a:spcBef>
              <a:buFontTx/>
              <a:buNone/>
              <a:defRPr sz="800"/>
            </a:lvl5pPr>
            <a:lvl6pPr marL="0" indent="0" algn="ctr">
              <a:spcBef>
                <a:spcPts val="0"/>
              </a:spcBef>
              <a:buFontTx/>
              <a:buNone/>
              <a:defRPr sz="800"/>
            </a:lvl6pPr>
            <a:lvl7pPr marL="0" indent="0" algn="ctr">
              <a:spcBef>
                <a:spcPts val="0"/>
              </a:spcBef>
              <a:buFontTx/>
              <a:buNone/>
              <a:defRPr sz="800"/>
            </a:lvl7pPr>
            <a:lvl8pPr marL="0" indent="0" algn="ctr">
              <a:spcBef>
                <a:spcPts val="0"/>
              </a:spcBef>
              <a:buFontTx/>
              <a:buNone/>
              <a:defRPr sz="800"/>
            </a:lvl8pPr>
            <a:lvl9pPr marL="0" indent="0" algn="ctr">
              <a:spcBef>
                <a:spcPts val="0"/>
              </a:spcBef>
              <a:buFontTx/>
              <a:buNone/>
              <a:defRPr sz="8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1E50208-1CE9-CC00-D522-27D5776CA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763206" y="3081528"/>
            <a:ext cx="1005840" cy="1005840"/>
          </a:xfrm>
          <a:prstGeom prst="ellipse">
            <a:avLst/>
          </a:pr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3BA2A844-1E24-C551-582C-4AC419E2A64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11480" y="4187952"/>
            <a:ext cx="1709928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300"/>
              </a:spcAft>
              <a:buFontTx/>
              <a:buNone/>
              <a:defRPr sz="1000" b="1"/>
            </a:lvl1pPr>
            <a:lvl2pPr marL="0" indent="0" algn="ctr">
              <a:spcBef>
                <a:spcPts val="0"/>
              </a:spcBef>
              <a:buFontTx/>
              <a:buNone/>
              <a:defRPr sz="800"/>
            </a:lvl2pPr>
            <a:lvl3pPr marL="0" indent="0" algn="ctr">
              <a:spcBef>
                <a:spcPts val="0"/>
              </a:spcBef>
              <a:buFontTx/>
              <a:buNone/>
              <a:defRPr sz="800"/>
            </a:lvl3pPr>
            <a:lvl4pPr marL="0" indent="0" algn="ctr">
              <a:spcBef>
                <a:spcPts val="0"/>
              </a:spcBef>
              <a:buFontTx/>
              <a:buNone/>
              <a:defRPr sz="800"/>
            </a:lvl4pPr>
            <a:lvl5pPr marL="0" indent="0" algn="ctr">
              <a:spcBef>
                <a:spcPts val="0"/>
              </a:spcBef>
              <a:buFontTx/>
              <a:buNone/>
              <a:defRPr sz="800"/>
            </a:lvl5pPr>
            <a:lvl6pPr marL="0" indent="0" algn="ctr">
              <a:spcBef>
                <a:spcPts val="0"/>
              </a:spcBef>
              <a:buFontTx/>
              <a:buNone/>
              <a:defRPr sz="800"/>
            </a:lvl6pPr>
            <a:lvl7pPr marL="0" indent="0" algn="ctr">
              <a:spcBef>
                <a:spcPts val="0"/>
              </a:spcBef>
              <a:buFontTx/>
              <a:buNone/>
              <a:defRPr sz="800"/>
            </a:lvl7pPr>
            <a:lvl8pPr marL="0" indent="0" algn="ctr">
              <a:spcBef>
                <a:spcPts val="0"/>
              </a:spcBef>
              <a:buFontTx/>
              <a:buNone/>
              <a:defRPr sz="800"/>
            </a:lvl8pPr>
            <a:lvl9pPr marL="0" indent="0" algn="ctr">
              <a:spcBef>
                <a:spcPts val="0"/>
              </a:spcBef>
              <a:buFontTx/>
              <a:buNone/>
              <a:defRPr sz="8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Picture Placeholder 12">
            <a:extLst>
              <a:ext uri="{FF2B5EF4-FFF2-40B4-BE49-F238E27FC236}">
                <a16:creationId xmlns:a16="http://schemas.microsoft.com/office/drawing/2014/main" id="{710737A8-0456-1FF2-4C13-274607E8B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2864739" y="3081528"/>
            <a:ext cx="1005840" cy="1005840"/>
          </a:xfrm>
          <a:prstGeom prst="ellipse">
            <a:avLst/>
          </a:pr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3">
            <a:extLst>
              <a:ext uri="{FF2B5EF4-FFF2-40B4-BE49-F238E27FC236}">
                <a16:creationId xmlns:a16="http://schemas.microsoft.com/office/drawing/2014/main" id="{FB578FD8-BEA6-5D97-B8C8-DB63745FE18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512695" y="4187952"/>
            <a:ext cx="1709928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300"/>
              </a:spcAft>
              <a:buFontTx/>
              <a:buNone/>
              <a:defRPr sz="1000" b="1"/>
            </a:lvl1pPr>
            <a:lvl2pPr marL="0" indent="0" algn="ctr">
              <a:spcBef>
                <a:spcPts val="0"/>
              </a:spcBef>
              <a:buFontTx/>
              <a:buNone/>
              <a:defRPr sz="800"/>
            </a:lvl2pPr>
            <a:lvl3pPr marL="0" indent="0" algn="ctr">
              <a:spcBef>
                <a:spcPts val="0"/>
              </a:spcBef>
              <a:buFontTx/>
              <a:buNone/>
              <a:defRPr sz="800"/>
            </a:lvl3pPr>
            <a:lvl4pPr marL="0" indent="0" algn="ctr">
              <a:spcBef>
                <a:spcPts val="0"/>
              </a:spcBef>
              <a:buFontTx/>
              <a:buNone/>
              <a:defRPr sz="800"/>
            </a:lvl4pPr>
            <a:lvl5pPr marL="0" indent="0" algn="ctr">
              <a:spcBef>
                <a:spcPts val="0"/>
              </a:spcBef>
              <a:buFontTx/>
              <a:buNone/>
              <a:defRPr sz="800"/>
            </a:lvl5pPr>
            <a:lvl6pPr marL="0" indent="0" algn="ctr">
              <a:spcBef>
                <a:spcPts val="0"/>
              </a:spcBef>
              <a:buFontTx/>
              <a:buNone/>
              <a:defRPr sz="800"/>
            </a:lvl6pPr>
            <a:lvl7pPr marL="0" indent="0" algn="ctr">
              <a:spcBef>
                <a:spcPts val="0"/>
              </a:spcBef>
              <a:buFontTx/>
              <a:buNone/>
              <a:defRPr sz="800"/>
            </a:lvl7pPr>
            <a:lvl8pPr marL="0" indent="0" algn="ctr">
              <a:spcBef>
                <a:spcPts val="0"/>
              </a:spcBef>
              <a:buFontTx/>
              <a:buNone/>
              <a:defRPr sz="800"/>
            </a:lvl8pPr>
            <a:lvl9pPr marL="0" indent="0" algn="ctr">
              <a:spcBef>
                <a:spcPts val="0"/>
              </a:spcBef>
              <a:buFontTx/>
              <a:buNone/>
              <a:defRPr sz="8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914DBDA3-1F27-F873-D825-2B219D4EF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4968494" y="3081528"/>
            <a:ext cx="1005840" cy="1005840"/>
          </a:xfrm>
          <a:prstGeom prst="ellipse">
            <a:avLst/>
          </a:pr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2186E951-8BC9-FFEB-AA93-9A42D882D8C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16450" y="4187952"/>
            <a:ext cx="1709928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300"/>
              </a:spcAft>
              <a:buFontTx/>
              <a:buNone/>
              <a:defRPr sz="1000" b="1"/>
            </a:lvl1pPr>
            <a:lvl2pPr marL="0" indent="0" algn="ctr">
              <a:spcBef>
                <a:spcPts val="0"/>
              </a:spcBef>
              <a:buFontTx/>
              <a:buNone/>
              <a:defRPr sz="800"/>
            </a:lvl2pPr>
            <a:lvl3pPr marL="0" indent="0" algn="ctr">
              <a:spcBef>
                <a:spcPts val="0"/>
              </a:spcBef>
              <a:buFontTx/>
              <a:buNone/>
              <a:defRPr sz="800"/>
            </a:lvl3pPr>
            <a:lvl4pPr marL="0" indent="0" algn="ctr">
              <a:spcBef>
                <a:spcPts val="0"/>
              </a:spcBef>
              <a:buFontTx/>
              <a:buNone/>
              <a:defRPr sz="800"/>
            </a:lvl4pPr>
            <a:lvl5pPr marL="0" indent="0" algn="ctr">
              <a:spcBef>
                <a:spcPts val="0"/>
              </a:spcBef>
              <a:buFontTx/>
              <a:buNone/>
              <a:defRPr sz="800"/>
            </a:lvl5pPr>
            <a:lvl6pPr marL="0" indent="0" algn="ctr">
              <a:spcBef>
                <a:spcPts val="0"/>
              </a:spcBef>
              <a:buFontTx/>
              <a:buNone/>
              <a:defRPr sz="800"/>
            </a:lvl6pPr>
            <a:lvl7pPr marL="0" indent="0" algn="ctr">
              <a:spcBef>
                <a:spcPts val="0"/>
              </a:spcBef>
              <a:buFontTx/>
              <a:buNone/>
              <a:defRPr sz="800"/>
            </a:lvl7pPr>
            <a:lvl8pPr marL="0" indent="0" algn="ctr">
              <a:spcBef>
                <a:spcPts val="0"/>
              </a:spcBef>
              <a:buFontTx/>
              <a:buNone/>
              <a:defRPr sz="800"/>
            </a:lvl8pPr>
            <a:lvl9pPr marL="0" indent="0" algn="ctr">
              <a:spcBef>
                <a:spcPts val="0"/>
              </a:spcBef>
              <a:buFontTx/>
              <a:buNone/>
              <a:defRPr sz="8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Picture Placeholder 16">
            <a:extLst>
              <a:ext uri="{FF2B5EF4-FFF2-40B4-BE49-F238E27FC236}">
                <a16:creationId xmlns:a16="http://schemas.microsoft.com/office/drawing/2014/main" id="{C42C1799-CDC9-704B-55BD-A2C393E4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7072249" y="3081528"/>
            <a:ext cx="1005840" cy="1005840"/>
          </a:xfrm>
          <a:prstGeom prst="ellipse">
            <a:avLst/>
          </a:prstGeom>
          <a:solidFill>
            <a:srgbClr val="D8D9D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Text Placeholder 17">
            <a:extLst>
              <a:ext uri="{FF2B5EF4-FFF2-40B4-BE49-F238E27FC236}">
                <a16:creationId xmlns:a16="http://schemas.microsoft.com/office/drawing/2014/main" id="{AF7D17DE-6A83-DAA6-8C0A-DEF67C14813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720205" y="4187952"/>
            <a:ext cx="1709928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200"/>
              </a:spcAft>
              <a:buFontTx/>
              <a:buNone/>
              <a:defRPr sz="1000" b="1"/>
            </a:lvl1pPr>
            <a:lvl2pPr marL="0" indent="0" algn="ctr">
              <a:spcBef>
                <a:spcPts val="0"/>
              </a:spcBef>
              <a:buFontTx/>
              <a:buNone/>
              <a:defRPr sz="800"/>
            </a:lvl2pPr>
            <a:lvl3pPr marL="0" indent="0" algn="ctr">
              <a:spcBef>
                <a:spcPts val="0"/>
              </a:spcBef>
              <a:buFontTx/>
              <a:buNone/>
              <a:defRPr sz="800"/>
            </a:lvl3pPr>
            <a:lvl4pPr marL="0" indent="0" algn="ctr">
              <a:spcBef>
                <a:spcPts val="0"/>
              </a:spcBef>
              <a:buFontTx/>
              <a:buNone/>
              <a:defRPr sz="800"/>
            </a:lvl4pPr>
            <a:lvl5pPr marL="0" indent="0" algn="ctr">
              <a:spcBef>
                <a:spcPts val="0"/>
              </a:spcBef>
              <a:buFontTx/>
              <a:buNone/>
              <a:defRPr sz="800"/>
            </a:lvl5pPr>
            <a:lvl6pPr marL="0" indent="0" algn="ctr">
              <a:spcBef>
                <a:spcPts val="0"/>
              </a:spcBef>
              <a:buFontTx/>
              <a:buNone/>
              <a:defRPr sz="800"/>
            </a:lvl6pPr>
            <a:lvl7pPr marL="0" indent="0" algn="ctr">
              <a:spcBef>
                <a:spcPts val="0"/>
              </a:spcBef>
              <a:buFontTx/>
              <a:buNone/>
              <a:defRPr sz="800"/>
            </a:lvl7pPr>
            <a:lvl8pPr marL="0" indent="0" algn="ctr">
              <a:spcBef>
                <a:spcPts val="0"/>
              </a:spcBef>
              <a:buFontTx/>
              <a:buNone/>
              <a:defRPr sz="800"/>
            </a:lvl8pPr>
            <a:lvl9pPr marL="0" indent="0" algn="ctr">
              <a:spcBef>
                <a:spcPts val="0"/>
              </a:spcBef>
              <a:buFontTx/>
              <a:buNone/>
              <a:defRPr sz="8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27" name="UL Solutions" descr="UL Solutions">
            <a:extLst>
              <a:ext uri="{FF2B5EF4-FFF2-40B4-BE49-F238E27FC236}">
                <a16:creationId xmlns:a16="http://schemas.microsoft.com/office/drawing/2014/main" id="{0997CAFB-EC50-7D73-6243-A15501B67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5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38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g Data Point">
    <p:bg>
      <p:bgPr>
        <a:solidFill>
          <a:srgbClr val="5B04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DC2985D-6568-E842-6143-6B36C39831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1279525"/>
            <a:ext cx="6217921" cy="1371600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1000" b="1" spc="-250" baseline="0"/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1000" b="1" spc="-250"/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1000" b="1" spc="-250"/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1000" b="1" spc="-250"/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1000" b="1" spc="-250"/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1000" b="1" spc="-250"/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1000" b="1" spc="-250"/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1000" b="1" spc="-250"/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1000" b="1" spc="-250"/>
            </a:lvl9pPr>
          </a:lstStyle>
          <a:p>
            <a:pPr lvl="0"/>
            <a:r>
              <a:rPr lang="en-US" dirty="0"/>
              <a:t>[000%]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17C99A8-FAF6-7670-F514-2D63984753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2" y="2651760"/>
            <a:ext cx="6218237" cy="19964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Clr>
                <a:srgbClr val="CA0123"/>
              </a:buClr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1" name="UL Solutions">
            <a:extLst>
              <a:ext uri="{FF2B5EF4-FFF2-40B4-BE49-F238E27FC236}">
                <a16:creationId xmlns:a16="http://schemas.microsoft.com/office/drawing/2014/main" id="{1784F5D1-51F5-6361-2A9B-8C3A1861F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10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tem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cxnSp>
        <p:nvCxnSpPr>
          <p:cNvPr id="7" name="Line">
            <a:extLst>
              <a:ext uri="{FF2B5EF4-FFF2-40B4-BE49-F238E27FC236}">
                <a16:creationId xmlns:a16="http://schemas.microsoft.com/office/drawing/2014/main" id="{4A181CAC-CFA4-9D8F-C8D2-36FAD53E1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280160"/>
            <a:ext cx="8321040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DC2985D-6568-E842-6143-6B36C39831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1371600"/>
            <a:ext cx="8321039" cy="19202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4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4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4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4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4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4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4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4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400" b="1"/>
            </a:lvl9pPr>
          </a:lstStyle>
          <a:p>
            <a:pPr lvl="0"/>
            <a:r>
              <a:rPr lang="en-US" dirty="0"/>
              <a:t>[Statement]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D5535CE-2DD7-6689-4024-8A73CE1CD8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387724"/>
            <a:ext cx="5516562" cy="1260475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Clr>
                <a:srgbClr val="CA0123"/>
              </a:buClr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[Supporting text]</a:t>
            </a:r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7FA5B137-5018-9271-F696-4844A6A5F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7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tement Red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cxnSp>
        <p:nvCxnSpPr>
          <p:cNvPr id="7" name="Line">
            <a:extLst>
              <a:ext uri="{FF2B5EF4-FFF2-40B4-BE49-F238E27FC236}">
                <a16:creationId xmlns:a16="http://schemas.microsoft.com/office/drawing/2014/main" id="{4A181CAC-CFA4-9D8F-C8D2-36FAD53E1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280160"/>
            <a:ext cx="621792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DC2985D-6568-E842-6143-6B36C39831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1417320"/>
            <a:ext cx="6217921" cy="322574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0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0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0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0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0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0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0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0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0"/>
            </a:lvl9pPr>
          </a:lstStyle>
          <a:p>
            <a:pPr lvl="0"/>
            <a:r>
              <a:rPr lang="en-US" dirty="0"/>
              <a:t>[Statement]</a:t>
            </a:r>
          </a:p>
        </p:txBody>
      </p:sp>
      <p:pic>
        <p:nvPicPr>
          <p:cNvPr id="11" name="UL Solutions">
            <a:extLst>
              <a:ext uri="{FF2B5EF4-FFF2-40B4-BE49-F238E27FC236}">
                <a16:creationId xmlns:a16="http://schemas.microsoft.com/office/drawing/2014/main" id="{1784F5D1-51F5-6361-2A9B-8C3A1861F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28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Statem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ne">
            <a:extLst>
              <a:ext uri="{FF2B5EF4-FFF2-40B4-BE49-F238E27FC236}">
                <a16:creationId xmlns:a16="http://schemas.microsoft.com/office/drawing/2014/main" id="{4A181CAC-CFA4-9D8F-C8D2-36FAD53E1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14599" y="411480"/>
            <a:ext cx="6217920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85E57322-AF53-8597-B59E-D20B1AFD32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14599" y="548641"/>
            <a:ext cx="6217920" cy="40995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800"/>
            </a:lvl1pPr>
            <a:lvl2pPr marL="0" indent="0">
              <a:spcBef>
                <a:spcPts val="0"/>
              </a:spcBef>
              <a:buFontTx/>
              <a:buNone/>
              <a:defRPr sz="1100" b="1"/>
            </a:lvl2pPr>
            <a:lvl3pPr marL="0" indent="0">
              <a:spcBef>
                <a:spcPts val="0"/>
              </a:spcBef>
              <a:buFontTx/>
              <a:buNone/>
              <a:defRPr sz="1100" b="1"/>
            </a:lvl3pPr>
            <a:lvl4pPr marL="0" indent="0">
              <a:spcBef>
                <a:spcPts val="0"/>
              </a:spcBef>
              <a:buFontTx/>
              <a:buNone/>
              <a:defRPr sz="1100" b="1"/>
            </a:lvl4pPr>
            <a:lvl5pPr marL="0" indent="0">
              <a:spcBef>
                <a:spcPts val="0"/>
              </a:spcBef>
              <a:buFontTx/>
              <a:buNone/>
              <a:defRPr sz="1100" b="1"/>
            </a:lvl5pPr>
            <a:lvl6pPr marL="0" indent="0">
              <a:spcBef>
                <a:spcPts val="0"/>
              </a:spcBef>
              <a:buFontTx/>
              <a:buNone/>
              <a:defRPr sz="1100" b="1"/>
            </a:lvl6pPr>
            <a:lvl7pPr marL="0" indent="0">
              <a:spcBef>
                <a:spcPts val="0"/>
              </a:spcBef>
              <a:buFontTx/>
              <a:buNone/>
              <a:defRPr sz="1100" b="1"/>
            </a:lvl7pPr>
            <a:lvl8pPr marL="0" indent="0">
              <a:spcBef>
                <a:spcPts val="0"/>
              </a:spcBef>
              <a:buFontTx/>
              <a:buNone/>
              <a:defRPr sz="1100" b="1"/>
            </a:lvl8pPr>
            <a:lvl9pPr marL="0" indent="0">
              <a:spcBef>
                <a:spcPts val="0"/>
              </a:spcBef>
              <a:buFontTx/>
              <a:buNone/>
              <a:defRPr sz="1100" b="1"/>
            </a:lvl9pPr>
          </a:lstStyle>
          <a:p>
            <a:pPr lvl="0"/>
            <a:r>
              <a:rPr lang="en-US" dirty="0"/>
              <a:t>[Quote or statement]</a:t>
            </a:r>
          </a:p>
          <a:p>
            <a:pPr lvl="1"/>
            <a:r>
              <a:rPr lang="en-US" dirty="0"/>
              <a:t>[Attribution]</a:t>
            </a:r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7FA5B137-5018-9271-F696-4844A6A5F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Statement Light Blue">
    <p:bg>
      <p:bgPr>
        <a:solidFill>
          <a:srgbClr val="BCE4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ne">
            <a:extLst>
              <a:ext uri="{FF2B5EF4-FFF2-40B4-BE49-F238E27FC236}">
                <a16:creationId xmlns:a16="http://schemas.microsoft.com/office/drawing/2014/main" id="{4A181CAC-CFA4-9D8F-C8D2-36FAD53E1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14599" y="411480"/>
            <a:ext cx="621792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85E57322-AF53-8597-B59E-D20B1AFD32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14599" y="548641"/>
            <a:ext cx="6217920" cy="40995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800"/>
            </a:lvl1pPr>
            <a:lvl2pPr marL="0" indent="0">
              <a:spcBef>
                <a:spcPts val="0"/>
              </a:spcBef>
              <a:buFontTx/>
              <a:buNone/>
              <a:defRPr sz="1100" b="1"/>
            </a:lvl2pPr>
            <a:lvl3pPr marL="0" indent="0">
              <a:spcBef>
                <a:spcPts val="0"/>
              </a:spcBef>
              <a:buFontTx/>
              <a:buNone/>
              <a:defRPr sz="1100" b="1"/>
            </a:lvl3pPr>
            <a:lvl4pPr marL="0" indent="0">
              <a:spcBef>
                <a:spcPts val="0"/>
              </a:spcBef>
              <a:buFontTx/>
              <a:buNone/>
              <a:defRPr sz="1100" b="1"/>
            </a:lvl4pPr>
            <a:lvl5pPr marL="0" indent="0">
              <a:spcBef>
                <a:spcPts val="0"/>
              </a:spcBef>
              <a:buFontTx/>
              <a:buNone/>
              <a:defRPr sz="1100" b="1"/>
            </a:lvl5pPr>
            <a:lvl6pPr marL="0" indent="0">
              <a:spcBef>
                <a:spcPts val="0"/>
              </a:spcBef>
              <a:buFontTx/>
              <a:buNone/>
              <a:defRPr sz="1100" b="1"/>
            </a:lvl6pPr>
            <a:lvl7pPr marL="0" indent="0">
              <a:spcBef>
                <a:spcPts val="0"/>
              </a:spcBef>
              <a:buFontTx/>
              <a:buNone/>
              <a:defRPr sz="1100" b="1"/>
            </a:lvl7pPr>
            <a:lvl8pPr marL="0" indent="0">
              <a:spcBef>
                <a:spcPts val="0"/>
              </a:spcBef>
              <a:buFontTx/>
              <a:buNone/>
              <a:defRPr sz="1100" b="1"/>
            </a:lvl8pPr>
            <a:lvl9pPr marL="0" indent="0">
              <a:spcBef>
                <a:spcPts val="0"/>
              </a:spcBef>
              <a:buFontTx/>
              <a:buNone/>
              <a:defRPr sz="1100" b="1"/>
            </a:lvl9pPr>
          </a:lstStyle>
          <a:p>
            <a:pPr lvl="0"/>
            <a:r>
              <a:rPr lang="en-US" dirty="0"/>
              <a:t>[Quote or statement]</a:t>
            </a:r>
          </a:p>
          <a:p>
            <a:pPr lvl="1"/>
            <a:r>
              <a:rPr lang="en-US" dirty="0"/>
              <a:t>[Attribution]</a:t>
            </a:r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7FA5B137-5018-9271-F696-4844A6A5F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7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Statement Red Circle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ne">
            <a:extLst>
              <a:ext uri="{FF2B5EF4-FFF2-40B4-BE49-F238E27FC236}">
                <a16:creationId xmlns:a16="http://schemas.microsoft.com/office/drawing/2014/main" id="{4A181CAC-CFA4-9D8F-C8D2-36FAD53E1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280160"/>
            <a:ext cx="411480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85E57322-AF53-8597-B59E-D20B1AFD32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1417321"/>
            <a:ext cx="4114800" cy="32308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400"/>
            </a:lvl1pPr>
            <a:lvl2pPr marL="0" indent="0">
              <a:spcBef>
                <a:spcPts val="0"/>
              </a:spcBef>
              <a:buFontTx/>
              <a:buNone/>
              <a:defRPr sz="1100" b="1"/>
            </a:lvl2pPr>
            <a:lvl3pPr marL="0" indent="0">
              <a:spcBef>
                <a:spcPts val="0"/>
              </a:spcBef>
              <a:buFontTx/>
              <a:buNone/>
              <a:defRPr sz="1100" b="1"/>
            </a:lvl3pPr>
            <a:lvl4pPr marL="0" indent="0">
              <a:spcBef>
                <a:spcPts val="0"/>
              </a:spcBef>
              <a:buFontTx/>
              <a:buNone/>
              <a:defRPr sz="1100" b="1"/>
            </a:lvl4pPr>
            <a:lvl5pPr marL="0" indent="0">
              <a:spcBef>
                <a:spcPts val="0"/>
              </a:spcBef>
              <a:buFontTx/>
              <a:buNone/>
              <a:defRPr sz="1100" b="1"/>
            </a:lvl5pPr>
            <a:lvl6pPr marL="0" indent="0">
              <a:spcBef>
                <a:spcPts val="0"/>
              </a:spcBef>
              <a:buFontTx/>
              <a:buNone/>
              <a:defRPr sz="1100" b="1"/>
            </a:lvl6pPr>
            <a:lvl7pPr marL="0" indent="0">
              <a:spcBef>
                <a:spcPts val="0"/>
              </a:spcBef>
              <a:buFontTx/>
              <a:buNone/>
              <a:defRPr sz="1100" b="1"/>
            </a:lvl7pPr>
            <a:lvl8pPr marL="0" indent="0">
              <a:spcBef>
                <a:spcPts val="0"/>
              </a:spcBef>
              <a:buFontTx/>
              <a:buNone/>
              <a:defRPr sz="1100" b="1"/>
            </a:lvl8pPr>
            <a:lvl9pPr marL="0" indent="0">
              <a:spcBef>
                <a:spcPts val="0"/>
              </a:spcBef>
              <a:buFontTx/>
              <a:buNone/>
              <a:defRPr sz="1100" b="1"/>
            </a:lvl9pPr>
          </a:lstStyle>
          <a:p>
            <a:pPr lvl="0"/>
            <a:r>
              <a:rPr lang="en-US" dirty="0"/>
              <a:t>[Quote or statement]</a:t>
            </a:r>
          </a:p>
          <a:p>
            <a:pPr lvl="1"/>
            <a:r>
              <a:rPr lang="en-US" dirty="0"/>
              <a:t>[Attribution]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1A10E811-72B3-6D1D-7759-27F7B8A39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4921885" y="685800"/>
            <a:ext cx="3506788" cy="3506788"/>
          </a:xfrm>
          <a:custGeom>
            <a:avLst/>
            <a:gdLst>
              <a:gd name="connsiteX0" fmla="*/ 822960 w 1645920"/>
              <a:gd name="connsiteY0" fmla="*/ 0 h 1645920"/>
              <a:gd name="connsiteX1" fmla="*/ 1645920 w 1645920"/>
              <a:gd name="connsiteY1" fmla="*/ 822960 h 1645920"/>
              <a:gd name="connsiteX2" fmla="*/ 822960 w 1645920"/>
              <a:gd name="connsiteY2" fmla="*/ 1645920 h 1645920"/>
              <a:gd name="connsiteX3" fmla="*/ 0 w 1645920"/>
              <a:gd name="connsiteY3" fmla="*/ 822960 h 1645920"/>
              <a:gd name="connsiteX4" fmla="*/ 822960 w 1645920"/>
              <a:gd name="connsiteY4" fmla="*/ 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5920" h="1645920">
                <a:moveTo>
                  <a:pt x="822960" y="0"/>
                </a:moveTo>
                <a:cubicBezTo>
                  <a:pt x="1277468" y="0"/>
                  <a:pt x="1645920" y="368452"/>
                  <a:pt x="1645920" y="822960"/>
                </a:cubicBezTo>
                <a:cubicBezTo>
                  <a:pt x="1645920" y="1277468"/>
                  <a:pt x="1277468" y="1645920"/>
                  <a:pt x="822960" y="1645920"/>
                </a:cubicBezTo>
                <a:cubicBezTo>
                  <a:pt x="368452" y="1645920"/>
                  <a:pt x="0" y="1277468"/>
                  <a:pt x="0" y="822960"/>
                </a:cubicBezTo>
                <a:cubicBezTo>
                  <a:pt x="0" y="368452"/>
                  <a:pt x="368452" y="0"/>
                  <a:pt x="822960" y="0"/>
                </a:cubicBezTo>
                <a:close/>
              </a:path>
            </a:pathLst>
          </a:custGeom>
          <a:solidFill>
            <a:srgbClr val="E5DDCA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8" name="UL Solutions">
            <a:extLst>
              <a:ext uri="{FF2B5EF4-FFF2-40B4-BE49-F238E27FC236}">
                <a16:creationId xmlns:a16="http://schemas.microsoft.com/office/drawing/2014/main" id="{124BE0B1-CE28-5380-C82E-54CCDD00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55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Statement White Circ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">
            <a:extLst>
              <a:ext uri="{FF2B5EF4-FFF2-40B4-BE49-F238E27FC236}">
                <a16:creationId xmlns:a16="http://schemas.microsoft.com/office/drawing/2014/main" id="{1D7B0A16-D61B-5101-9D64-BCFEB8845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4917377" y="818356"/>
            <a:ext cx="3511296" cy="3519334"/>
          </a:xfrm>
          <a:prstGeom prst="ellipse">
            <a:avLst/>
          </a:prstGeom>
          <a:solidFill>
            <a:srgbClr val="577E9E"/>
          </a:solidFill>
          <a:ln w="19050" cap="flat">
            <a:noFill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" name="Line">
            <a:extLst>
              <a:ext uri="{FF2B5EF4-FFF2-40B4-BE49-F238E27FC236}">
                <a16:creationId xmlns:a16="http://schemas.microsoft.com/office/drawing/2014/main" id="{4A181CAC-CFA4-9D8F-C8D2-36FAD53E1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411480"/>
            <a:ext cx="4114800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85E57322-AF53-8597-B59E-D20B1AFD32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548641"/>
            <a:ext cx="4114800" cy="40995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400"/>
            </a:lvl1pPr>
            <a:lvl2pPr marL="0" indent="0">
              <a:spcBef>
                <a:spcPts val="0"/>
              </a:spcBef>
              <a:buFontTx/>
              <a:buNone/>
              <a:defRPr sz="1100" b="1"/>
            </a:lvl2pPr>
            <a:lvl3pPr marL="0" indent="0">
              <a:spcBef>
                <a:spcPts val="0"/>
              </a:spcBef>
              <a:buFontTx/>
              <a:buNone/>
              <a:defRPr sz="1100" b="1"/>
            </a:lvl3pPr>
            <a:lvl4pPr marL="0" indent="0">
              <a:spcBef>
                <a:spcPts val="0"/>
              </a:spcBef>
              <a:buFontTx/>
              <a:buNone/>
              <a:defRPr sz="1100" b="1"/>
            </a:lvl4pPr>
            <a:lvl5pPr marL="0" indent="0">
              <a:spcBef>
                <a:spcPts val="0"/>
              </a:spcBef>
              <a:buFontTx/>
              <a:buNone/>
              <a:defRPr sz="1100" b="1"/>
            </a:lvl5pPr>
            <a:lvl6pPr marL="0" indent="0">
              <a:spcBef>
                <a:spcPts val="0"/>
              </a:spcBef>
              <a:buFontTx/>
              <a:buNone/>
              <a:defRPr sz="1100" b="1"/>
            </a:lvl6pPr>
            <a:lvl7pPr marL="0" indent="0">
              <a:spcBef>
                <a:spcPts val="0"/>
              </a:spcBef>
              <a:buFontTx/>
              <a:buNone/>
              <a:defRPr sz="1100" b="1"/>
            </a:lvl7pPr>
            <a:lvl8pPr marL="0" indent="0">
              <a:spcBef>
                <a:spcPts val="0"/>
              </a:spcBef>
              <a:buFontTx/>
              <a:buNone/>
              <a:defRPr sz="1100" b="1"/>
            </a:lvl8pPr>
            <a:lvl9pPr marL="0" indent="0">
              <a:spcBef>
                <a:spcPts val="0"/>
              </a:spcBef>
              <a:buFontTx/>
              <a:buNone/>
              <a:defRPr sz="1100" b="1"/>
            </a:lvl9pPr>
          </a:lstStyle>
          <a:p>
            <a:pPr lvl="0"/>
            <a:r>
              <a:rPr lang="en-US" dirty="0"/>
              <a:t>[Quote or statement]</a:t>
            </a:r>
          </a:p>
          <a:p>
            <a:pPr lvl="1"/>
            <a:r>
              <a:rPr lang="en-US" dirty="0"/>
              <a:t>[Attribution]</a:t>
            </a:r>
          </a:p>
        </p:txBody>
      </p:sp>
      <p:pic>
        <p:nvPicPr>
          <p:cNvPr id="9" name="UL Solutions" descr="UL Solutions">
            <a:extLst>
              <a:ext uri="{FF2B5EF4-FFF2-40B4-BE49-F238E27FC236}">
                <a16:creationId xmlns:a16="http://schemas.microsoft.com/office/drawing/2014/main" id="{EA4A855D-5F8E-C0F7-0E59-E207FDDF4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3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g Red 01">
    <p:bg>
      <p:bgPr>
        <a:solidFill>
          <a:srgbClr val="5B04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17D2600A-C8F0-00E1-0077-599219AA5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hidden">
          <a:xfrm>
            <a:off x="0" y="0"/>
            <a:ext cx="7419975" cy="5143500"/>
          </a:xfrm>
          <a:custGeom>
            <a:avLst/>
            <a:gdLst>
              <a:gd name="connsiteX0" fmla="*/ 0 w 7419975"/>
              <a:gd name="connsiteY0" fmla="*/ 0 h 5143500"/>
              <a:gd name="connsiteX1" fmla="*/ 6791309 w 7419975"/>
              <a:gd name="connsiteY1" fmla="*/ 0 h 5143500"/>
              <a:gd name="connsiteX2" fmla="*/ 6869940 w 7419975"/>
              <a:gd name="connsiteY2" fmla="*/ 153526 h 5143500"/>
              <a:gd name="connsiteX3" fmla="*/ 7419975 w 7419975"/>
              <a:gd name="connsiteY3" fmla="*/ 2571750 h 5143500"/>
              <a:gd name="connsiteX4" fmla="*/ 6869940 w 7419975"/>
              <a:gd name="connsiteY4" fmla="*/ 4989975 h 5143500"/>
              <a:gd name="connsiteX5" fmla="*/ 6791309 w 7419975"/>
              <a:gd name="connsiteY5" fmla="*/ 5143500 h 5143500"/>
              <a:gd name="connsiteX6" fmla="*/ 0 w 7419975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19975" h="5143500">
                <a:moveTo>
                  <a:pt x="0" y="0"/>
                </a:moveTo>
                <a:lnTo>
                  <a:pt x="6791309" y="0"/>
                </a:lnTo>
                <a:lnTo>
                  <a:pt x="6869940" y="153526"/>
                </a:lnTo>
                <a:cubicBezTo>
                  <a:pt x="7222436" y="885075"/>
                  <a:pt x="7419975" y="1705344"/>
                  <a:pt x="7419975" y="2571750"/>
                </a:cubicBezTo>
                <a:cubicBezTo>
                  <a:pt x="7419975" y="3438156"/>
                  <a:pt x="7222436" y="4258425"/>
                  <a:pt x="6869940" y="4989975"/>
                </a:cubicBezTo>
                <a:lnTo>
                  <a:pt x="6791309" y="5143500"/>
                </a:lnTo>
                <a:lnTo>
                  <a:pt x="0" y="5143500"/>
                </a:lnTo>
                <a:close/>
              </a:path>
            </a:pathLst>
          </a:custGeom>
          <a:gradFill>
            <a:gsLst>
              <a:gs pos="0">
                <a:srgbClr val="C30123"/>
              </a:gs>
              <a:gs pos="100000">
                <a:srgbClr val="910326"/>
              </a:gs>
            </a:gsLst>
            <a:lin ang="5400000" scaled="1"/>
          </a:gra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267DB1-23CA-9F2B-10BC-8BB93AB41F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" y="1554480"/>
            <a:ext cx="6217920" cy="2011680"/>
          </a:xfrm>
        </p:spPr>
        <p:txBody>
          <a:bodyPr anchor="ctr" anchorCtr="0"/>
          <a:lstStyle>
            <a:lvl1pPr>
              <a:lnSpc>
                <a:spcPct val="90000"/>
              </a:lnSpc>
              <a:defRPr sz="4800" spc="-100" baseline="0"/>
            </a:lvl1pPr>
          </a:lstStyle>
          <a:p>
            <a:r>
              <a:rPr lang="en-US" dirty="0"/>
              <a:t>[Big text or statement]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49E59EE-9419-6139-69AC-29E7BC966E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480" y="3657600"/>
            <a:ext cx="6217920" cy="990600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FontTx/>
              <a:buNone/>
              <a:defRPr sz="2000"/>
            </a:lvl1pPr>
            <a:lvl2pPr marL="0" indent="0" algn="l">
              <a:spcBef>
                <a:spcPts val="0"/>
              </a:spcBef>
              <a:buFontTx/>
              <a:buNone/>
              <a:defRPr sz="2000"/>
            </a:lvl2pPr>
            <a:lvl3pPr marL="0" indent="0" algn="l">
              <a:spcBef>
                <a:spcPts val="0"/>
              </a:spcBef>
              <a:buFontTx/>
              <a:buNone/>
              <a:defRPr sz="2000"/>
            </a:lvl3pPr>
            <a:lvl4pPr marL="0" indent="0" algn="l">
              <a:spcBef>
                <a:spcPts val="0"/>
              </a:spcBef>
              <a:buFontTx/>
              <a:buNone/>
              <a:defRPr sz="2000"/>
            </a:lvl4pPr>
            <a:lvl5pPr marL="0" indent="0" algn="l">
              <a:spcBef>
                <a:spcPts val="0"/>
              </a:spcBef>
              <a:buFontTx/>
              <a:buNone/>
              <a:defRPr sz="2000"/>
            </a:lvl5pPr>
            <a:lvl6pPr marL="0" indent="0" algn="l">
              <a:spcBef>
                <a:spcPts val="0"/>
              </a:spcBef>
              <a:buFontTx/>
              <a:buNone/>
              <a:defRPr sz="2000"/>
            </a:lvl6pPr>
            <a:lvl7pPr marL="0" indent="0" algn="l">
              <a:spcBef>
                <a:spcPts val="0"/>
              </a:spcBef>
              <a:buFontTx/>
              <a:buNone/>
              <a:defRPr sz="2000"/>
            </a:lvl7pPr>
            <a:lvl8pPr marL="0" indent="0" algn="l">
              <a:spcBef>
                <a:spcPts val="0"/>
              </a:spcBef>
              <a:buFontTx/>
              <a:buNone/>
              <a:defRPr sz="2000"/>
            </a:lvl8pPr>
            <a:lvl9pPr marL="0" indent="0" algn="l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 lang="en-US" dirty="0"/>
              <a:t>[Optional support text]</a:t>
            </a:r>
          </a:p>
        </p:txBody>
      </p:sp>
      <p:pic>
        <p:nvPicPr>
          <p:cNvPr id="7" name="UL Solutions">
            <a:extLst>
              <a:ext uri="{FF2B5EF4-FFF2-40B4-BE49-F238E27FC236}">
                <a16:creationId xmlns:a16="http://schemas.microsoft.com/office/drawing/2014/main" id="{254A0419-9CDF-135D-B6BA-3E8FD889B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4" y="4730243"/>
            <a:ext cx="712555" cy="29260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787DAEB-34A2-00D9-287B-AF6AAB3864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56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g Red 02">
    <p:bg>
      <p:bgPr>
        <a:solidFill>
          <a:srgbClr val="5B04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31188D34-CA4F-35C8-F16A-00D20887D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hidden">
          <a:xfrm>
            <a:off x="0" y="0"/>
            <a:ext cx="9144000" cy="4648200"/>
          </a:xfrm>
          <a:custGeom>
            <a:avLst/>
            <a:gdLst>
              <a:gd name="connsiteX0" fmla="*/ 0 w 9144000"/>
              <a:gd name="connsiteY0" fmla="*/ 0 h 4648200"/>
              <a:gd name="connsiteX1" fmla="*/ 9144000 w 9144000"/>
              <a:gd name="connsiteY1" fmla="*/ 0 h 4648200"/>
              <a:gd name="connsiteX2" fmla="*/ 9144000 w 9144000"/>
              <a:gd name="connsiteY2" fmla="*/ 2362287 h 4648200"/>
              <a:gd name="connsiteX3" fmla="*/ 8981972 w 9144000"/>
              <a:gd name="connsiteY3" fmla="*/ 2568471 h 4648200"/>
              <a:gd name="connsiteX4" fmla="*/ 4572000 w 9144000"/>
              <a:gd name="connsiteY4" fmla="*/ 4648200 h 4648200"/>
              <a:gd name="connsiteX5" fmla="*/ 162029 w 9144000"/>
              <a:gd name="connsiteY5" fmla="*/ 2568471 h 4648200"/>
              <a:gd name="connsiteX6" fmla="*/ 0 w 9144000"/>
              <a:gd name="connsiteY6" fmla="*/ 2362287 h 464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648200">
                <a:moveTo>
                  <a:pt x="0" y="0"/>
                </a:moveTo>
                <a:lnTo>
                  <a:pt x="9144000" y="0"/>
                </a:lnTo>
                <a:lnTo>
                  <a:pt x="9144000" y="2362287"/>
                </a:lnTo>
                <a:lnTo>
                  <a:pt x="8981972" y="2568471"/>
                </a:lnTo>
                <a:cubicBezTo>
                  <a:pt x="7933757" y="3838614"/>
                  <a:pt x="6347423" y="4648200"/>
                  <a:pt x="4572000" y="4648200"/>
                </a:cubicBezTo>
                <a:cubicBezTo>
                  <a:pt x="2796578" y="4648200"/>
                  <a:pt x="1210244" y="3838614"/>
                  <a:pt x="162029" y="2568471"/>
                </a:cubicBezTo>
                <a:lnTo>
                  <a:pt x="0" y="2362287"/>
                </a:lnTo>
                <a:close/>
              </a:path>
            </a:pathLst>
          </a:custGeom>
          <a:gradFill>
            <a:gsLst>
              <a:gs pos="0">
                <a:srgbClr val="CA0123"/>
              </a:gs>
              <a:gs pos="100000">
                <a:srgbClr val="730428"/>
              </a:gs>
            </a:gsLst>
            <a:lin ang="0" scaled="0"/>
          </a:gra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BC47B6-291D-93DF-FF84-E413B3F370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" y="411479"/>
            <a:ext cx="8321358" cy="2331721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5400" spc="-100" baseline="0"/>
            </a:lvl1pPr>
          </a:lstStyle>
          <a:p>
            <a:r>
              <a:rPr lang="en-US" dirty="0"/>
              <a:t>[Big text or statement]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8587151-D03F-3223-AC8C-567C6A98FE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14600" y="2834640"/>
            <a:ext cx="4114800" cy="914400"/>
          </a:xfrm>
        </p:spPr>
        <p:txBody>
          <a:bodyPr/>
          <a:lstStyle>
            <a:lvl1pPr marL="0" indent="0" algn="ctr">
              <a:spcBef>
                <a:spcPts val="900"/>
              </a:spcBef>
              <a:buFontTx/>
              <a:buNone/>
              <a:defRPr sz="2000"/>
            </a:lvl1pPr>
            <a:lvl2pPr marL="0" indent="0" algn="ctr">
              <a:spcBef>
                <a:spcPts val="900"/>
              </a:spcBef>
              <a:buFontTx/>
              <a:buNone/>
              <a:defRPr sz="2000"/>
            </a:lvl2pPr>
            <a:lvl3pPr marL="0" indent="0" algn="ctr">
              <a:spcBef>
                <a:spcPts val="900"/>
              </a:spcBef>
              <a:buFontTx/>
              <a:buNone/>
              <a:defRPr sz="2000"/>
            </a:lvl3pPr>
            <a:lvl4pPr marL="0" indent="0" algn="ctr">
              <a:spcBef>
                <a:spcPts val="900"/>
              </a:spcBef>
              <a:buFontTx/>
              <a:buNone/>
              <a:defRPr sz="2000"/>
            </a:lvl4pPr>
            <a:lvl5pPr marL="0" indent="0" algn="ctr">
              <a:spcBef>
                <a:spcPts val="900"/>
              </a:spcBef>
              <a:buFontTx/>
              <a:buNone/>
              <a:defRPr sz="2000"/>
            </a:lvl5pPr>
            <a:lvl6pPr marL="0" indent="0" algn="ctr">
              <a:spcBef>
                <a:spcPts val="900"/>
              </a:spcBef>
              <a:buFontTx/>
              <a:buNone/>
              <a:defRPr sz="2000"/>
            </a:lvl6pPr>
            <a:lvl7pPr marL="0" indent="0" algn="ctr">
              <a:spcBef>
                <a:spcPts val="900"/>
              </a:spcBef>
              <a:buFontTx/>
              <a:buNone/>
              <a:defRPr sz="2000"/>
            </a:lvl7pPr>
            <a:lvl8pPr marL="0" indent="0" algn="ctr">
              <a:spcBef>
                <a:spcPts val="900"/>
              </a:spcBef>
              <a:buFontTx/>
              <a:buNone/>
              <a:defRPr sz="2000"/>
            </a:lvl8pPr>
            <a:lvl9pPr marL="0" indent="0" algn="ctr">
              <a:spcBef>
                <a:spcPts val="900"/>
              </a:spcBef>
              <a:buFontTx/>
              <a:buNone/>
              <a:defRPr sz="2000"/>
            </a:lvl9pPr>
          </a:lstStyle>
          <a:p>
            <a:pPr lvl="0"/>
            <a:r>
              <a:rPr lang="en-US" dirty="0"/>
              <a:t>[Optional support text]</a:t>
            </a:r>
          </a:p>
        </p:txBody>
      </p:sp>
      <p:pic>
        <p:nvPicPr>
          <p:cNvPr id="5" name="UL Solutions">
            <a:extLst>
              <a:ext uri="{FF2B5EF4-FFF2-40B4-BE49-F238E27FC236}">
                <a16:creationId xmlns:a16="http://schemas.microsoft.com/office/drawing/2014/main" id="{8AF68A7E-4F4C-A294-8E8C-BF5FDC805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4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76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Red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UL Solutions">
            <a:extLst>
              <a:ext uri="{FF2B5EF4-FFF2-40B4-BE49-F238E27FC236}">
                <a16:creationId xmlns:a16="http://schemas.microsoft.com/office/drawing/2014/main" id="{C1B31DE2-7206-6D76-2135-EBD3EBCD6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411480" y="411479"/>
            <a:ext cx="1336041" cy="548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346947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g Red 03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943F4AB5-51EB-8FE9-7995-156EFD4C2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hidden">
          <a:xfrm>
            <a:off x="823001" y="0"/>
            <a:ext cx="8320999" cy="5143474"/>
          </a:xfrm>
          <a:custGeom>
            <a:avLst/>
            <a:gdLst>
              <a:gd name="connsiteX0" fmla="*/ 628667 w 8321041"/>
              <a:gd name="connsiteY0" fmla="*/ 0 h 5143500"/>
              <a:gd name="connsiteX1" fmla="*/ 8321041 w 8321041"/>
              <a:gd name="connsiteY1" fmla="*/ 0 h 5143500"/>
              <a:gd name="connsiteX2" fmla="*/ 8321041 w 8321041"/>
              <a:gd name="connsiteY2" fmla="*/ 5143500 h 5143500"/>
              <a:gd name="connsiteX3" fmla="*/ 628667 w 8321041"/>
              <a:gd name="connsiteY3" fmla="*/ 5143500 h 5143500"/>
              <a:gd name="connsiteX4" fmla="*/ 550036 w 8321041"/>
              <a:gd name="connsiteY4" fmla="*/ 4989975 h 5143500"/>
              <a:gd name="connsiteX5" fmla="*/ 0 w 8321041"/>
              <a:gd name="connsiteY5" fmla="*/ 2571750 h 5143500"/>
              <a:gd name="connsiteX6" fmla="*/ 550036 w 8321041"/>
              <a:gd name="connsiteY6" fmla="*/ 153526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21041" h="5143500">
                <a:moveTo>
                  <a:pt x="628667" y="0"/>
                </a:moveTo>
                <a:lnTo>
                  <a:pt x="8321041" y="0"/>
                </a:lnTo>
                <a:lnTo>
                  <a:pt x="8321041" y="5143500"/>
                </a:lnTo>
                <a:lnTo>
                  <a:pt x="628667" y="5143500"/>
                </a:lnTo>
                <a:lnTo>
                  <a:pt x="550036" y="4989975"/>
                </a:lnTo>
                <a:cubicBezTo>
                  <a:pt x="197539" y="4258425"/>
                  <a:pt x="0" y="3438156"/>
                  <a:pt x="0" y="2571750"/>
                </a:cubicBezTo>
                <a:cubicBezTo>
                  <a:pt x="0" y="1705344"/>
                  <a:pt x="197539" y="885075"/>
                  <a:pt x="550036" y="153526"/>
                </a:cubicBezTo>
                <a:close/>
              </a:path>
            </a:pathLst>
          </a:custGeom>
          <a:gradFill>
            <a:gsLst>
              <a:gs pos="0">
                <a:srgbClr val="5B0428"/>
              </a:gs>
              <a:gs pos="100000">
                <a:srgbClr val="CA0123"/>
              </a:gs>
            </a:gsLst>
            <a:lin ang="0" scaled="0"/>
          </a:gra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cxnSp>
        <p:nvCxnSpPr>
          <p:cNvPr id="5" name="Line">
            <a:extLst>
              <a:ext uri="{FF2B5EF4-FFF2-40B4-BE49-F238E27FC236}">
                <a16:creationId xmlns:a16="http://schemas.microsoft.com/office/drawing/2014/main" id="{0DB90835-D8A6-722E-A61E-5A9D6DDB6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14830" y="425450"/>
            <a:ext cx="5516245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F13753DE-5CAE-18E8-D6C3-B63BF25FE1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4831" y="548640"/>
            <a:ext cx="5516244" cy="2011680"/>
          </a:xfrm>
        </p:spPr>
        <p:txBody>
          <a:bodyPr/>
          <a:lstStyle>
            <a:lvl1pPr>
              <a:defRPr sz="4000" spc="-100" baseline="0"/>
            </a:lvl1pPr>
          </a:lstStyle>
          <a:p>
            <a:r>
              <a:rPr lang="en-US" dirty="0"/>
              <a:t>[Big text or statement]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70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g Red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">
            <a:extLst>
              <a:ext uri="{FF2B5EF4-FFF2-40B4-BE49-F238E27FC236}">
                <a16:creationId xmlns:a16="http://schemas.microsoft.com/office/drawing/2014/main" id="{0F93AF6D-6866-2279-20E8-D5054C9A6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hidden">
          <a:xfrm>
            <a:off x="0" y="0"/>
            <a:ext cx="6318377" cy="5143500"/>
          </a:xfrm>
          <a:custGeom>
            <a:avLst/>
            <a:gdLst>
              <a:gd name="connsiteX0" fmla="*/ 0 w 6318377"/>
              <a:gd name="connsiteY0" fmla="*/ 0 h 5143500"/>
              <a:gd name="connsiteX1" fmla="*/ 5739008 w 6318377"/>
              <a:gd name="connsiteY1" fmla="*/ 0 h 5143500"/>
              <a:gd name="connsiteX2" fmla="*/ 5847707 w 6318377"/>
              <a:gd name="connsiteY2" fmla="*/ 240436 h 5143500"/>
              <a:gd name="connsiteX3" fmla="*/ 6318377 w 6318377"/>
              <a:gd name="connsiteY3" fmla="*/ 2571750 h 5143500"/>
              <a:gd name="connsiteX4" fmla="*/ 5847707 w 6318377"/>
              <a:gd name="connsiteY4" fmla="*/ 4903064 h 5143500"/>
              <a:gd name="connsiteX5" fmla="*/ 5739008 w 6318377"/>
              <a:gd name="connsiteY5" fmla="*/ 5143500 h 5143500"/>
              <a:gd name="connsiteX6" fmla="*/ 0 w 6318377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8377" h="5143500">
                <a:moveTo>
                  <a:pt x="0" y="0"/>
                </a:moveTo>
                <a:lnTo>
                  <a:pt x="5739008" y="0"/>
                </a:lnTo>
                <a:lnTo>
                  <a:pt x="5847707" y="240436"/>
                </a:lnTo>
                <a:cubicBezTo>
                  <a:pt x="6150783" y="956989"/>
                  <a:pt x="6318377" y="1744798"/>
                  <a:pt x="6318377" y="2571750"/>
                </a:cubicBezTo>
                <a:cubicBezTo>
                  <a:pt x="6318377" y="3398703"/>
                  <a:pt x="6150783" y="4186511"/>
                  <a:pt x="5847707" y="4903064"/>
                </a:cubicBezTo>
                <a:lnTo>
                  <a:pt x="5739008" y="5143500"/>
                </a:lnTo>
                <a:lnTo>
                  <a:pt x="0" y="5143500"/>
                </a:lnTo>
                <a:close/>
              </a:path>
            </a:pathLst>
          </a:cu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8" name="Shape">
            <a:extLst>
              <a:ext uri="{FF2B5EF4-FFF2-40B4-BE49-F238E27FC236}">
                <a16:creationId xmlns:a16="http://schemas.microsoft.com/office/drawing/2014/main" id="{8EE090FB-6191-1E0D-BDE3-1C5D1799B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hidden">
          <a:xfrm>
            <a:off x="0" y="0"/>
            <a:ext cx="3124200" cy="5143500"/>
          </a:xfrm>
          <a:custGeom>
            <a:avLst/>
            <a:gdLst>
              <a:gd name="connsiteX0" fmla="*/ 0 w 3124200"/>
              <a:gd name="connsiteY0" fmla="*/ 0 h 5143500"/>
              <a:gd name="connsiteX1" fmla="*/ 2544831 w 3124200"/>
              <a:gd name="connsiteY1" fmla="*/ 0 h 5143500"/>
              <a:gd name="connsiteX2" fmla="*/ 2653530 w 3124200"/>
              <a:gd name="connsiteY2" fmla="*/ 240436 h 5143500"/>
              <a:gd name="connsiteX3" fmla="*/ 3124200 w 3124200"/>
              <a:gd name="connsiteY3" fmla="*/ 2571750 h 5143500"/>
              <a:gd name="connsiteX4" fmla="*/ 2653530 w 3124200"/>
              <a:gd name="connsiteY4" fmla="*/ 4903064 h 5143500"/>
              <a:gd name="connsiteX5" fmla="*/ 2544831 w 3124200"/>
              <a:gd name="connsiteY5" fmla="*/ 5143500 h 5143500"/>
              <a:gd name="connsiteX6" fmla="*/ 0 w 3124200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24200" h="5143500">
                <a:moveTo>
                  <a:pt x="0" y="0"/>
                </a:moveTo>
                <a:lnTo>
                  <a:pt x="2544831" y="0"/>
                </a:lnTo>
                <a:lnTo>
                  <a:pt x="2653530" y="240436"/>
                </a:lnTo>
                <a:cubicBezTo>
                  <a:pt x="2956606" y="956989"/>
                  <a:pt x="3124200" y="1744798"/>
                  <a:pt x="3124200" y="2571750"/>
                </a:cubicBezTo>
                <a:cubicBezTo>
                  <a:pt x="3124200" y="3398703"/>
                  <a:pt x="2956606" y="4186511"/>
                  <a:pt x="2653530" y="4903064"/>
                </a:cubicBezTo>
                <a:lnTo>
                  <a:pt x="2544831" y="5143500"/>
                </a:lnTo>
                <a:lnTo>
                  <a:pt x="0" y="5143500"/>
                </a:lnTo>
                <a:close/>
              </a:path>
            </a:pathLst>
          </a:cu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903EC8-F42D-19D8-6C36-0A03BC38D3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163" y="1279525"/>
            <a:ext cx="2011362" cy="1737360"/>
          </a:xfrm>
        </p:spPr>
        <p:txBody>
          <a:bodyPr anchor="t" anchorCtr="0"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 spc="-250" baseline="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 spc="-250" baseline="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 spc="-250" baseline="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 spc="-250" baseline="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 spc="-250" baseline="0">
                <a:solidFill>
                  <a:srgbClr val="FFFFFF"/>
                </a:solidFill>
              </a:defRPr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 spc="-250" baseline="0">
                <a:solidFill>
                  <a:srgbClr val="FFFFFF"/>
                </a:solidFill>
              </a:defRPr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 spc="-250" baseline="0">
                <a:solidFill>
                  <a:srgbClr val="FFFFFF"/>
                </a:solidFill>
              </a:defRPr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 spc="-250" baseline="0">
                <a:solidFill>
                  <a:srgbClr val="FFFFFF"/>
                </a:solidFill>
              </a:defRPr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 spc="-250" baseline="0">
                <a:solidFill>
                  <a:srgbClr val="FFFFFF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1D09626-A47A-71EC-3E2C-A797682A02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1163" y="3016885"/>
            <a:ext cx="2011362" cy="1631315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>
                <a:solidFill>
                  <a:schemeClr val="bg1"/>
                </a:solidFill>
              </a:defRPr>
            </a:lvl1pPr>
            <a:lvl2pPr marL="137160" indent="-137160">
              <a:spcBef>
                <a:spcPts val="9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274320">
              <a:defRPr>
                <a:solidFill>
                  <a:schemeClr val="bg1"/>
                </a:solidFill>
              </a:defRPr>
            </a:lvl3pPr>
            <a:lvl4pPr marL="411480">
              <a:defRPr>
                <a:solidFill>
                  <a:schemeClr val="bg1"/>
                </a:solidFill>
              </a:defRPr>
            </a:lvl4pPr>
            <a:lvl5pPr marL="548640">
              <a:defRPr>
                <a:solidFill>
                  <a:schemeClr val="bg1"/>
                </a:solidFill>
              </a:defRPr>
            </a:lvl5pPr>
            <a:lvl6pPr marL="685800">
              <a:defRPr>
                <a:solidFill>
                  <a:schemeClr val="bg1"/>
                </a:solidFill>
              </a:defRPr>
            </a:lvl6pPr>
            <a:lvl7pPr marL="822960">
              <a:defRPr>
                <a:solidFill>
                  <a:schemeClr val="bg1"/>
                </a:solidFill>
              </a:defRPr>
            </a:lvl7pPr>
            <a:lvl8pPr marL="960120">
              <a:defRPr>
                <a:solidFill>
                  <a:schemeClr val="bg1"/>
                </a:solidFill>
              </a:defRPr>
            </a:lvl8pPr>
            <a:lvl9pPr marL="1097280"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715B19D-0CAE-D455-8AF3-6413CBA8DD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64731" y="1279525"/>
            <a:ext cx="2011362" cy="1737360"/>
          </a:xfrm>
        </p:spPr>
        <p:txBody>
          <a:bodyPr anchor="t" anchorCtr="0"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FFFFFF"/>
                </a:solidFill>
              </a:defRPr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FFFFFF"/>
                </a:solidFill>
              </a:defRPr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FFFFFF"/>
                </a:solidFill>
              </a:defRPr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FFFFFF"/>
                </a:solidFill>
              </a:defRPr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FFFFFF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2561F28B-9729-BBB9-FDB0-4D9D7DD9DFC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564731" y="3016885"/>
            <a:ext cx="2011362" cy="1631315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>
                <a:solidFill>
                  <a:schemeClr val="bg1"/>
                </a:solidFill>
              </a:defRPr>
            </a:lvl1pPr>
            <a:lvl2pPr marL="137160" indent="-137160">
              <a:spcBef>
                <a:spcPts val="9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274320">
              <a:defRPr>
                <a:solidFill>
                  <a:schemeClr val="bg1"/>
                </a:solidFill>
              </a:defRPr>
            </a:lvl3pPr>
            <a:lvl4pPr marL="411480">
              <a:defRPr>
                <a:solidFill>
                  <a:schemeClr val="bg1"/>
                </a:solidFill>
              </a:defRPr>
            </a:lvl4pPr>
            <a:lvl5pPr marL="548640">
              <a:defRPr>
                <a:solidFill>
                  <a:schemeClr val="bg1"/>
                </a:solidFill>
              </a:defRPr>
            </a:lvl5pPr>
            <a:lvl6pPr marL="685800">
              <a:defRPr>
                <a:solidFill>
                  <a:schemeClr val="bg1"/>
                </a:solidFill>
              </a:defRPr>
            </a:lvl6pPr>
            <a:lvl7pPr marL="822960">
              <a:defRPr>
                <a:solidFill>
                  <a:schemeClr val="bg1"/>
                </a:solidFill>
              </a:defRPr>
            </a:lvl7pPr>
            <a:lvl8pPr marL="960120">
              <a:defRPr>
                <a:solidFill>
                  <a:schemeClr val="bg1"/>
                </a:solidFill>
              </a:defRPr>
            </a:lvl8pPr>
            <a:lvl9pPr marL="1097280"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1B7AB9A8-858D-DB72-36ED-E2806AC8773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18300" y="1279525"/>
            <a:ext cx="2014538" cy="1737360"/>
          </a:xfrm>
        </p:spPr>
        <p:txBody>
          <a:bodyPr anchor="t" anchorCtr="0"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CA0123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CA0123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CA0123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CA0123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CA0123"/>
                </a:solidFill>
              </a:defRPr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CA0123"/>
                </a:solidFill>
              </a:defRPr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CA0123"/>
                </a:solidFill>
              </a:defRPr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CA0123"/>
                </a:solidFill>
              </a:defRPr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13500" b="1">
                <a:solidFill>
                  <a:srgbClr val="CA0123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B4B99996-F348-0D32-46FB-E7408153864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718300" y="3016885"/>
            <a:ext cx="2011362" cy="1631315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>
                <a:solidFill>
                  <a:schemeClr val="tx1"/>
                </a:solidFill>
              </a:defRPr>
            </a:lvl1pPr>
            <a:lvl2pPr marL="137160" indent="-137160">
              <a:spcBef>
                <a:spcPts val="9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4320">
              <a:defRPr>
                <a:solidFill>
                  <a:schemeClr val="tx1"/>
                </a:solidFill>
              </a:defRPr>
            </a:lvl3pPr>
            <a:lvl4pPr marL="411480">
              <a:defRPr>
                <a:solidFill>
                  <a:schemeClr val="tx1"/>
                </a:solidFill>
              </a:defRPr>
            </a:lvl4pPr>
            <a:lvl5pPr marL="548640">
              <a:defRPr>
                <a:solidFill>
                  <a:schemeClr val="tx1"/>
                </a:solidFill>
              </a:defRPr>
            </a:lvl5pPr>
            <a:lvl6pPr marL="685800">
              <a:defRPr>
                <a:solidFill>
                  <a:schemeClr val="tx1"/>
                </a:solidFill>
              </a:defRPr>
            </a:lvl6pPr>
            <a:lvl7pPr marL="822960">
              <a:defRPr>
                <a:solidFill>
                  <a:schemeClr val="tx1"/>
                </a:solidFill>
              </a:defRPr>
            </a:lvl7pPr>
            <a:lvl8pPr marL="960120">
              <a:defRPr>
                <a:solidFill>
                  <a:schemeClr val="tx1"/>
                </a:solidFill>
              </a:defRPr>
            </a:lvl8pPr>
            <a:lvl9pPr marL="1097280"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7">
            <a:extLst>
              <a:ext uri="{FF2B5EF4-FFF2-40B4-BE49-F238E27FC236}">
                <a16:creationId xmlns:a16="http://schemas.microsoft.com/office/drawing/2014/main" id="{1B91B7C1-CC2B-7C07-6E5A-52B7F43800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08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Gray 01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>
            <a:extLst>
              <a:ext uri="{FF2B5EF4-FFF2-40B4-BE49-F238E27FC236}">
                <a16:creationId xmlns:a16="http://schemas.microsoft.com/office/drawing/2014/main" id="{00300358-0267-6F17-9BDD-B076A716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3514851" y="0"/>
            <a:ext cx="5629150" cy="5143500"/>
          </a:xfrm>
          <a:custGeom>
            <a:avLst/>
            <a:gdLst>
              <a:gd name="connsiteX0" fmla="*/ 946110 w 5629149"/>
              <a:gd name="connsiteY0" fmla="*/ 0 h 5143499"/>
              <a:gd name="connsiteX1" fmla="*/ 5629149 w 5629149"/>
              <a:gd name="connsiteY1" fmla="*/ 0 h 5143499"/>
              <a:gd name="connsiteX2" fmla="*/ 5629149 w 5629149"/>
              <a:gd name="connsiteY2" fmla="*/ 5143499 h 5143499"/>
              <a:gd name="connsiteX3" fmla="*/ 946109 w 5629149"/>
              <a:gd name="connsiteY3" fmla="*/ 5143499 h 5143499"/>
              <a:gd name="connsiteX4" fmla="*/ 908300 w 5629149"/>
              <a:gd name="connsiteY4" fmla="*/ 5101899 h 5143499"/>
              <a:gd name="connsiteX5" fmla="*/ 0 w 5629149"/>
              <a:gd name="connsiteY5" fmla="*/ 2571750 h 5143499"/>
              <a:gd name="connsiteX6" fmla="*/ 908300 w 5629149"/>
              <a:gd name="connsiteY6" fmla="*/ 41602 h 514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29149" h="5143499">
                <a:moveTo>
                  <a:pt x="946110" y="0"/>
                </a:moveTo>
                <a:lnTo>
                  <a:pt x="5629149" y="0"/>
                </a:lnTo>
                <a:lnTo>
                  <a:pt x="5629149" y="5143499"/>
                </a:lnTo>
                <a:lnTo>
                  <a:pt x="946109" y="5143499"/>
                </a:lnTo>
                <a:lnTo>
                  <a:pt x="908300" y="5101899"/>
                </a:lnTo>
                <a:cubicBezTo>
                  <a:pt x="340866" y="4414328"/>
                  <a:pt x="0" y="3532846"/>
                  <a:pt x="0" y="2571750"/>
                </a:cubicBezTo>
                <a:cubicBezTo>
                  <a:pt x="0" y="1610654"/>
                  <a:pt x="340866" y="729172"/>
                  <a:pt x="908300" y="41602"/>
                </a:cubicBezTo>
                <a:close/>
              </a:path>
            </a:pathLst>
          </a:custGeom>
          <a:solidFill>
            <a:srgbClr val="BCBEC0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D0C33506-3B2A-725F-634D-DABBFC2DBB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1" y="411480"/>
            <a:ext cx="2712720" cy="6858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[Optional slide title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E3B46C6-B11C-2846-C849-7BD6E910713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11162" y="1279525"/>
            <a:ext cx="2712719" cy="2606040"/>
          </a:xfrm>
        </p:spPr>
        <p:txBody>
          <a:bodyPr anchor="ctr" anchorCtr="0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/>
            </a:lvl1pPr>
            <a:lvl2pPr marL="137160" indent="-137160">
              <a:spcBef>
                <a:spcPts val="900"/>
              </a:spcBef>
              <a:buFont typeface="Arial" panose="020B0604020202020204" pitchFamily="34" charset="0"/>
              <a:buChar char="•"/>
              <a:defRPr/>
            </a:lvl2pPr>
            <a:lvl3pPr marL="274320">
              <a:defRPr/>
            </a:lvl3pPr>
            <a:lvl4pPr marL="411480">
              <a:defRPr/>
            </a:lvl4pPr>
            <a:lvl5pPr marL="548640">
              <a:defRPr/>
            </a:lvl5pPr>
            <a:lvl6pPr marL="685800">
              <a:defRPr/>
            </a:lvl6pPr>
            <a:lvl7pPr marL="822960">
              <a:defRPr/>
            </a:lvl7pPr>
            <a:lvl8pPr marL="960120">
              <a:defRPr/>
            </a:lvl8pPr>
            <a:lvl9pPr marL="109728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UL Solutions" descr="UL Solutions">
            <a:extLst>
              <a:ext uri="{FF2B5EF4-FFF2-40B4-BE49-F238E27FC236}">
                <a16:creationId xmlns:a16="http://schemas.microsoft.com/office/drawing/2014/main" id="{7BEBD4DF-49DD-FD86-85B1-7D592CA56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2FB2C4D3-4705-5546-74A0-78FF265F57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7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Gray 02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">
            <a:extLst>
              <a:ext uri="{FF2B5EF4-FFF2-40B4-BE49-F238E27FC236}">
                <a16:creationId xmlns:a16="http://schemas.microsoft.com/office/drawing/2014/main" id="{DE5D2EB2-10D7-AAC7-BDA0-06737C5A00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0" y="0"/>
            <a:ext cx="5629150" cy="5143500"/>
          </a:xfrm>
          <a:custGeom>
            <a:avLst/>
            <a:gdLst>
              <a:gd name="connsiteX0" fmla="*/ 0 w 5629150"/>
              <a:gd name="connsiteY0" fmla="*/ 0 h 5143500"/>
              <a:gd name="connsiteX1" fmla="*/ 4683041 w 5629150"/>
              <a:gd name="connsiteY1" fmla="*/ 0 h 5143500"/>
              <a:gd name="connsiteX2" fmla="*/ 4720851 w 5629150"/>
              <a:gd name="connsiteY2" fmla="*/ 41602 h 5143500"/>
              <a:gd name="connsiteX3" fmla="*/ 5629150 w 5629150"/>
              <a:gd name="connsiteY3" fmla="*/ 2571750 h 5143500"/>
              <a:gd name="connsiteX4" fmla="*/ 4720851 w 5629150"/>
              <a:gd name="connsiteY4" fmla="*/ 5101899 h 5143500"/>
              <a:gd name="connsiteX5" fmla="*/ 4683041 w 5629150"/>
              <a:gd name="connsiteY5" fmla="*/ 5143500 h 5143500"/>
              <a:gd name="connsiteX6" fmla="*/ 0 w 5629150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29150" h="5143500">
                <a:moveTo>
                  <a:pt x="0" y="0"/>
                </a:moveTo>
                <a:lnTo>
                  <a:pt x="4683041" y="0"/>
                </a:lnTo>
                <a:lnTo>
                  <a:pt x="4720851" y="41602"/>
                </a:lnTo>
                <a:cubicBezTo>
                  <a:pt x="5288284" y="729172"/>
                  <a:pt x="5629150" y="1610654"/>
                  <a:pt x="5629150" y="2571750"/>
                </a:cubicBezTo>
                <a:cubicBezTo>
                  <a:pt x="5629150" y="3532846"/>
                  <a:pt x="5288284" y="4414328"/>
                  <a:pt x="4720851" y="5101899"/>
                </a:cubicBezTo>
                <a:lnTo>
                  <a:pt x="4683041" y="5143500"/>
                </a:lnTo>
                <a:lnTo>
                  <a:pt x="0" y="514350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D0C33506-3B2A-725F-634D-DABBFC2DBB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20438" y="411480"/>
            <a:ext cx="2712720" cy="6858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[Slide title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955825A-49E0-BC05-3C7A-DACC6BF125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20118" y="1279525"/>
            <a:ext cx="2712719" cy="336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2FB2C4D3-4705-5546-74A0-78FF265F57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DBC2551-90A7-193F-B553-D6F95FA4E3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cxnSp>
        <p:nvCxnSpPr>
          <p:cNvPr id="10" name="Line">
            <a:extLst>
              <a:ext uri="{FF2B5EF4-FFF2-40B4-BE49-F238E27FC236}">
                <a16:creationId xmlns:a16="http://schemas.microsoft.com/office/drawing/2014/main" id="{032B760A-E50F-E25B-3508-583C3BC75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280160"/>
            <a:ext cx="2715768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2A9B0B1-E83C-48C2-0292-E1C897BD45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1163" y="1371600"/>
            <a:ext cx="2715768" cy="73152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6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6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6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6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6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6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6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6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6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11479" y="2194560"/>
            <a:ext cx="2715768" cy="24536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EEFED67B-961F-A2C3-3CE7-424FC1708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14116" y="1280160"/>
            <a:ext cx="2715768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BCE7084-89AB-BBE8-C02F-6C5675190BB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14116" y="1371600"/>
            <a:ext cx="2715768" cy="73152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/>
            </a:lvl1pPr>
            <a:lvl2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/>
            </a:lvl2pPr>
            <a:lvl3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/>
            </a:lvl3pPr>
            <a:lvl4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/>
            </a:lvl4pPr>
            <a:lvl5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/>
            </a:lvl5pPr>
            <a:lvl6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/>
            </a:lvl6pPr>
            <a:lvl7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/>
            </a:lvl7pPr>
            <a:lvl8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/>
            </a:lvl8pPr>
            <a:lvl9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3214116" y="2194560"/>
            <a:ext cx="2715768" cy="24536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4" name="Line">
            <a:extLst>
              <a:ext uri="{FF2B5EF4-FFF2-40B4-BE49-F238E27FC236}">
                <a16:creationId xmlns:a16="http://schemas.microsoft.com/office/drawing/2014/main" id="{EEF417DB-4D37-0127-48CE-E03CDF0B3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16117" y="1280160"/>
            <a:ext cx="271576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43C39E5-D474-202F-723B-0B1D4B1414E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16117" y="1371600"/>
            <a:ext cx="2715768" cy="73152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>
                <a:solidFill>
                  <a:srgbClr val="CA0123"/>
                </a:solidFill>
              </a:defRPr>
            </a:lvl1pPr>
            <a:lvl2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>
                <a:solidFill>
                  <a:srgbClr val="CA0123"/>
                </a:solidFill>
              </a:defRPr>
            </a:lvl2pPr>
            <a:lvl3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>
                <a:solidFill>
                  <a:srgbClr val="CA0123"/>
                </a:solidFill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>
                <a:solidFill>
                  <a:srgbClr val="CA0123"/>
                </a:solidFill>
              </a:defRPr>
            </a:lvl4pPr>
            <a:lvl5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>
                <a:solidFill>
                  <a:srgbClr val="CA0123"/>
                </a:solidFill>
              </a:defRPr>
            </a:lvl5pPr>
            <a:lvl6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>
                <a:solidFill>
                  <a:srgbClr val="CA0123"/>
                </a:solidFill>
              </a:defRPr>
            </a:lvl6pPr>
            <a:lvl7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>
                <a:solidFill>
                  <a:srgbClr val="CA0123"/>
                </a:solidFill>
              </a:defRPr>
            </a:lvl7pPr>
            <a:lvl8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>
                <a:solidFill>
                  <a:srgbClr val="CA0123"/>
                </a:solidFill>
              </a:defRPr>
            </a:lvl8pPr>
            <a:lvl9pPr marL="0" indent="0">
              <a:lnSpc>
                <a:spcPct val="89000"/>
              </a:lnSpc>
              <a:spcBef>
                <a:spcPts val="0"/>
              </a:spcBef>
              <a:buFontTx/>
              <a:buNone/>
              <a:defRPr sz="3600" b="1">
                <a:solidFill>
                  <a:srgbClr val="CA0123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B3509B-3D79-ECD2-5B02-BC1E0F0B4AF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16117" y="2194560"/>
            <a:ext cx="2715768" cy="24536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8" name="UL Solutions" descr="UL Solutions">
            <a:extLst>
              <a:ext uri="{FF2B5EF4-FFF2-40B4-BE49-F238E27FC236}">
                <a16:creationId xmlns:a16="http://schemas.microsoft.com/office/drawing/2014/main" id="{9C350064-048B-3797-4B4B-29D978BA0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5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DBC2551-90A7-193F-B553-D6F95FA4E3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2A9B0B1-E83C-48C2-0292-E1C897BD45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1163" y="1279525"/>
            <a:ext cx="2011680" cy="914400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11479" y="2193926"/>
            <a:ext cx="2011680" cy="12344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9" name="Line">
            <a:extLst>
              <a:ext uri="{FF2B5EF4-FFF2-40B4-BE49-F238E27FC236}">
                <a16:creationId xmlns:a16="http://schemas.microsoft.com/office/drawing/2014/main" id="{D51166C6-AB1D-5E70-17DC-8078717EE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818844" y="1279525"/>
            <a:ext cx="0" cy="214884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tx1"/>
          </a:lnRef>
          <a:fillRef idx="0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BCE7084-89AB-BBE8-C02F-6C5675190BB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14529" y="1279525"/>
            <a:ext cx="2011680" cy="914400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3214529" y="2193926"/>
            <a:ext cx="2011680" cy="12344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22" name="Line">
            <a:extLst>
              <a:ext uri="{FF2B5EF4-FFF2-40B4-BE49-F238E27FC236}">
                <a16:creationId xmlns:a16="http://schemas.microsoft.com/office/drawing/2014/main" id="{1CADF247-3F64-73F9-F1E2-DDE9E6215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22052" y="1279525"/>
            <a:ext cx="0" cy="214884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tx1"/>
          </a:lnRef>
          <a:fillRef idx="0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</p:cxn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43C39E5-D474-202F-723B-0B1D4B1414E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17895" y="1279525"/>
            <a:ext cx="2011680" cy="914400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B3509B-3D79-ECD2-5B02-BC1E0F0B4AF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17895" y="2193926"/>
            <a:ext cx="2011680" cy="12344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8" name="UL Solutions" descr="UL Solutions">
            <a:extLst>
              <a:ext uri="{FF2B5EF4-FFF2-40B4-BE49-F238E27FC236}">
                <a16:creationId xmlns:a16="http://schemas.microsoft.com/office/drawing/2014/main" id="{9C350064-048B-3797-4B4B-29D978BA0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7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DBC2551-90A7-193F-B553-D6F95FA4E3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cxnSp>
        <p:nvCxnSpPr>
          <p:cNvPr id="10" name="Line">
            <a:extLst>
              <a:ext uri="{FF2B5EF4-FFF2-40B4-BE49-F238E27FC236}">
                <a16:creationId xmlns:a16="http://schemas.microsoft.com/office/drawing/2014/main" id="{032B760A-E50F-E25B-3508-583C3BC75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280160"/>
            <a:ext cx="201168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2A9B0B1-E83C-48C2-0292-E1C897BD45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1163" y="1371600"/>
            <a:ext cx="2011680" cy="914400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11479" y="2286000"/>
            <a:ext cx="2011680" cy="2362189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EEFED67B-961F-A2C3-3CE7-424FC1708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12695" y="1280160"/>
            <a:ext cx="201168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BCE7084-89AB-BBE8-C02F-6C5675190BB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12695" y="1371600"/>
            <a:ext cx="2011680" cy="914400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2512695" y="2286000"/>
            <a:ext cx="2011680" cy="2362189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4" name="Line">
            <a:extLst>
              <a:ext uri="{FF2B5EF4-FFF2-40B4-BE49-F238E27FC236}">
                <a16:creationId xmlns:a16="http://schemas.microsoft.com/office/drawing/2014/main" id="{EEF417DB-4D37-0127-48CE-E03CDF0B3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616450" y="1280160"/>
            <a:ext cx="201168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43C39E5-D474-202F-723B-0B1D4B1414E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6450" y="1371600"/>
            <a:ext cx="2011680" cy="914400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B3509B-3D79-ECD2-5B02-BC1E0F0B4AF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616450" y="2286000"/>
            <a:ext cx="2011680" cy="2362189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6" name="Line">
            <a:extLst>
              <a:ext uri="{FF2B5EF4-FFF2-40B4-BE49-F238E27FC236}">
                <a16:creationId xmlns:a16="http://schemas.microsoft.com/office/drawing/2014/main" id="{12225921-4024-62C1-A3E3-0324ACF7F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0205" y="1280160"/>
            <a:ext cx="2011680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2003BB9E-E230-0D44-17E0-2DF100D7FA3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20205" y="1371600"/>
            <a:ext cx="2011680" cy="914400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>
                <a:solidFill>
                  <a:srgbClr val="CA0123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>
                <a:solidFill>
                  <a:srgbClr val="CA0123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>
                <a:solidFill>
                  <a:srgbClr val="CA0123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>
                <a:solidFill>
                  <a:srgbClr val="CA0123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>
                <a:solidFill>
                  <a:srgbClr val="CA0123"/>
                </a:solidFill>
              </a:defRPr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>
                <a:solidFill>
                  <a:srgbClr val="CA0123"/>
                </a:solidFill>
              </a:defRPr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>
                <a:solidFill>
                  <a:srgbClr val="CA0123"/>
                </a:solidFill>
              </a:defRPr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>
                <a:solidFill>
                  <a:srgbClr val="CA0123"/>
                </a:solidFill>
              </a:defRPr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>
                <a:solidFill>
                  <a:srgbClr val="CA0123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735AEAEE-4559-41C0-0932-55C2FCF2979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720205" y="2286000"/>
            <a:ext cx="2011680" cy="2362189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8" name="UL Solutions" descr="UL Solutions">
            <a:extLst>
              <a:ext uri="{FF2B5EF4-FFF2-40B4-BE49-F238E27FC236}">
                <a16:creationId xmlns:a16="http://schemas.microsoft.com/office/drawing/2014/main" id="{9C350064-048B-3797-4B4B-29D978BA0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2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Numbers Blue">
    <p:bg>
      <p:bgPr>
        <a:solidFill>
          <a:srgbClr val="BCE4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">
            <a:extLst>
              <a:ext uri="{FF2B5EF4-FFF2-40B4-BE49-F238E27FC236}">
                <a16:creationId xmlns:a16="http://schemas.microsoft.com/office/drawing/2014/main" id="{A8406C48-E97B-0D89-83BC-A4B4FB485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hidden">
          <a:xfrm>
            <a:off x="0" y="0"/>
            <a:ext cx="3213100" cy="5143500"/>
          </a:xfrm>
          <a:prstGeom prst="rect">
            <a:avLst/>
          </a:prstGeom>
          <a:solidFill>
            <a:srgbClr val="122C49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2712720" cy="4236720"/>
          </a:xfrm>
        </p:spPr>
        <p:txBody>
          <a:bodyPr rIns="91440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[Slide title or statement]</a:t>
            </a:r>
          </a:p>
        </p:txBody>
      </p:sp>
      <p:cxnSp>
        <p:nvCxnSpPr>
          <p:cNvPr id="8" name="Line">
            <a:extLst>
              <a:ext uri="{FF2B5EF4-FFF2-40B4-BE49-F238E27FC236}">
                <a16:creationId xmlns:a16="http://schemas.microsoft.com/office/drawing/2014/main" id="{BD0E9FDC-629A-87CD-B99A-3730C62AF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14775" y="412750"/>
            <a:ext cx="4817745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57FD278-3B66-C9B6-FE02-C48A630C29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14776" y="502920"/>
            <a:ext cx="609600" cy="7772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8BAF42FC-4213-E207-E35F-579F4D779D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19472" y="502920"/>
            <a:ext cx="3813366" cy="77724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3" name="Line">
            <a:extLst>
              <a:ext uri="{FF2B5EF4-FFF2-40B4-BE49-F238E27FC236}">
                <a16:creationId xmlns:a16="http://schemas.microsoft.com/office/drawing/2014/main" id="{F2DB1599-E5B6-D209-1E82-4350F65DE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14775" y="1508760"/>
            <a:ext cx="4817745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05CFA0D-D01E-34C3-4D7D-648C7F2BDC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14776" y="1600200"/>
            <a:ext cx="609600" cy="7772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BF4FA2CC-4925-F0A7-CD95-8F8CA39F8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19472" y="1600200"/>
            <a:ext cx="3813366" cy="77724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4" name="Line">
            <a:extLst>
              <a:ext uri="{FF2B5EF4-FFF2-40B4-BE49-F238E27FC236}">
                <a16:creationId xmlns:a16="http://schemas.microsoft.com/office/drawing/2014/main" id="{FA216048-F4AE-3D5D-743E-C28384B81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14775" y="2606040"/>
            <a:ext cx="4817745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76B35AE7-B374-CF3B-A387-861DE388A50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14776" y="2697480"/>
            <a:ext cx="609600" cy="7772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F0AB060C-F3B9-484A-B148-6DC28A4C9B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19472" y="2697480"/>
            <a:ext cx="3813366" cy="77724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5" name="Line">
            <a:extLst>
              <a:ext uri="{FF2B5EF4-FFF2-40B4-BE49-F238E27FC236}">
                <a16:creationId xmlns:a16="http://schemas.microsoft.com/office/drawing/2014/main" id="{EF870320-F1CE-FE61-EC7A-C99ABA223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14775" y="3703320"/>
            <a:ext cx="4817745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7C1455EB-5B26-575D-DB32-F6DE87120E0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14776" y="3794760"/>
            <a:ext cx="609600" cy="8534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064C75ED-335E-E4C5-A3CA-5D574BE62C2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919472" y="3794760"/>
            <a:ext cx="3813366" cy="85344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7" name="UL Solutions">
            <a:extLst>
              <a:ext uri="{FF2B5EF4-FFF2-40B4-BE49-F238E27FC236}">
                <a16:creationId xmlns:a16="http://schemas.microsoft.com/office/drawing/2014/main" id="{BB046A0D-330A-F62D-2076-8A70D07E8F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B653A9-F313-624D-BF6F-1C4E70BAF0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44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x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48149-288D-B9B1-8122-6D6FC27926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[Optional slide title]</a:t>
            </a:r>
          </a:p>
        </p:txBody>
      </p:sp>
      <p:cxnSp>
        <p:nvCxnSpPr>
          <p:cNvPr id="10" name="Line">
            <a:extLst>
              <a:ext uri="{FF2B5EF4-FFF2-40B4-BE49-F238E27FC236}">
                <a16:creationId xmlns:a16="http://schemas.microsoft.com/office/drawing/2014/main" id="{032B760A-E50F-E25B-3508-583C3BC75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280160"/>
            <a:ext cx="262432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2A9B0B1-E83C-48C2-0292-E1C897BD45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1163" y="1371600"/>
            <a:ext cx="612648" cy="12801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1111249" y="1371600"/>
            <a:ext cx="1920240" cy="12801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EEFED67B-961F-A2C3-3CE7-424FC1708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14116" y="1280160"/>
            <a:ext cx="262432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BCE7084-89AB-BBE8-C02F-6C5675190BB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14115" y="1371600"/>
            <a:ext cx="612648" cy="12801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3916045" y="1371600"/>
            <a:ext cx="1920240" cy="12801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4" name="Line">
            <a:extLst>
              <a:ext uri="{FF2B5EF4-FFF2-40B4-BE49-F238E27FC236}">
                <a16:creationId xmlns:a16="http://schemas.microsoft.com/office/drawing/2014/main" id="{EEF417DB-4D37-0127-48CE-E03CDF0B3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16117" y="1280160"/>
            <a:ext cx="262432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43C39E5-D474-202F-723B-0B1D4B1414E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16117" y="1371600"/>
            <a:ext cx="612648" cy="12801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B3509B-3D79-ECD2-5B02-BC1E0F0B4AF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720205" y="1371600"/>
            <a:ext cx="1920240" cy="12801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7" name="Line">
            <a:extLst>
              <a:ext uri="{FF2B5EF4-FFF2-40B4-BE49-F238E27FC236}">
                <a16:creationId xmlns:a16="http://schemas.microsoft.com/office/drawing/2014/main" id="{A2E5A445-9921-81B5-3D1A-C59D90B820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2834640"/>
            <a:ext cx="262432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DBD9B60D-AF96-E34C-DEE9-C411D3C06F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1163" y="2926080"/>
            <a:ext cx="612648" cy="12801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2" name="Content Placeholder 9">
            <a:extLst>
              <a:ext uri="{FF2B5EF4-FFF2-40B4-BE49-F238E27FC236}">
                <a16:creationId xmlns:a16="http://schemas.microsoft.com/office/drawing/2014/main" id="{BBAABEB5-5517-8DFE-BF89-28E5848138A5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111249" y="2926080"/>
            <a:ext cx="1920240" cy="12801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9" name="Line">
            <a:extLst>
              <a:ext uri="{FF2B5EF4-FFF2-40B4-BE49-F238E27FC236}">
                <a16:creationId xmlns:a16="http://schemas.microsoft.com/office/drawing/2014/main" id="{D3BBBD03-63A9-5680-A668-AD734D9AC5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14116" y="2834640"/>
            <a:ext cx="262432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BFCAC2B4-2A12-AC71-D2FF-A47B1A7F47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14115" y="2926080"/>
            <a:ext cx="612648" cy="12801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4" name="Content Placeholder 11">
            <a:extLst>
              <a:ext uri="{FF2B5EF4-FFF2-40B4-BE49-F238E27FC236}">
                <a16:creationId xmlns:a16="http://schemas.microsoft.com/office/drawing/2014/main" id="{48253893-B570-7293-17A1-71E27CB3F1F1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916045" y="2926080"/>
            <a:ext cx="1920240" cy="12801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20" name="Line">
            <a:extLst>
              <a:ext uri="{FF2B5EF4-FFF2-40B4-BE49-F238E27FC236}">
                <a16:creationId xmlns:a16="http://schemas.microsoft.com/office/drawing/2014/main" id="{E68F0E95-0F10-85D0-3F82-18B46C62F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16117" y="2834640"/>
            <a:ext cx="262432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06FE20AB-0650-08D3-7059-A9237D1EC5F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16117" y="2926080"/>
            <a:ext cx="612648" cy="12801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6" name="Content Placeholder 13">
            <a:extLst>
              <a:ext uri="{FF2B5EF4-FFF2-40B4-BE49-F238E27FC236}">
                <a16:creationId xmlns:a16="http://schemas.microsoft.com/office/drawing/2014/main" id="{57C5898C-7B53-1B70-97CE-C94C8933378D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720205" y="2926080"/>
            <a:ext cx="1920240" cy="12801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8" name="UL Solutions" descr="UL Solutions">
            <a:extLst>
              <a:ext uri="{FF2B5EF4-FFF2-40B4-BE49-F238E27FC236}">
                <a16:creationId xmlns:a16="http://schemas.microsoft.com/office/drawing/2014/main" id="{9C350064-048B-3797-4B4B-29D978BA0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3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tement Image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">
            <a:extLst>
              <a:ext uri="{FF2B5EF4-FFF2-40B4-BE49-F238E27FC236}">
                <a16:creationId xmlns:a16="http://schemas.microsoft.com/office/drawing/2014/main" id="{594D873B-19E9-7716-12D6-EC3B1319D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18202" y="0"/>
            <a:ext cx="4225798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481" y="411480"/>
            <a:ext cx="3803904" cy="685800"/>
          </a:xfrm>
        </p:spPr>
        <p:txBody>
          <a:bodyPr/>
          <a:lstStyle>
            <a:lvl1pPr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cxnSp>
        <p:nvCxnSpPr>
          <p:cNvPr id="7" name="Line">
            <a:extLst>
              <a:ext uri="{FF2B5EF4-FFF2-40B4-BE49-F238E27FC236}">
                <a16:creationId xmlns:a16="http://schemas.microsoft.com/office/drawing/2014/main" id="{4A181CAC-CFA4-9D8F-C8D2-36FAD53E1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280160"/>
            <a:ext cx="3803904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DC2985D-6568-E842-6143-6B36C39831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80" y="1417320"/>
            <a:ext cx="3803904" cy="322574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0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0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0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0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0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0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0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0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0"/>
            </a:lvl9pPr>
          </a:lstStyle>
          <a:p>
            <a:pPr lvl="0"/>
            <a:r>
              <a:rPr lang="en-US" dirty="0"/>
              <a:t>[Statement]</a:t>
            </a:r>
          </a:p>
        </p:txBody>
      </p:sp>
      <p:pic>
        <p:nvPicPr>
          <p:cNvPr id="11" name="UL Solutions">
            <a:extLst>
              <a:ext uri="{FF2B5EF4-FFF2-40B4-BE49-F238E27FC236}">
                <a16:creationId xmlns:a16="http://schemas.microsoft.com/office/drawing/2014/main" id="{1784F5D1-51F5-6361-2A9B-8C3A1861F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B653A9-F313-624D-BF6F-1C4E70BAF0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24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Red Strapline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UL Solutions">
            <a:extLst>
              <a:ext uri="{FF2B5EF4-FFF2-40B4-BE49-F238E27FC236}">
                <a16:creationId xmlns:a16="http://schemas.microsoft.com/office/drawing/2014/main" id="{9401CFA1-1762-F6D4-F373-DEE16EA5DB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411480" y="411479"/>
            <a:ext cx="1336041" cy="548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  <p:sp>
        <p:nvSpPr>
          <p:cNvPr id="7" name="Safety. Science. Transformation." descr="Safety. Science. Transformation.">
            <a:extLst>
              <a:ext uri="{FF2B5EF4-FFF2-40B4-BE49-F238E27FC236}">
                <a16:creationId xmlns:a16="http://schemas.microsoft.com/office/drawing/2014/main" id="{C745A2A5-DE4D-89BD-EB81-11B47A394B1F}"/>
              </a:ext>
            </a:extLst>
          </p:cNvPr>
          <p:cNvSpPr>
            <a:spLocks noChangeAspect="1" noEditPoints="1"/>
          </p:cNvSpPr>
          <p:nvPr/>
        </p:nvSpPr>
        <p:spPr bwMode="black">
          <a:xfrm>
            <a:off x="411163" y="4542672"/>
            <a:ext cx="1891315" cy="137160"/>
          </a:xfrm>
          <a:custGeom>
            <a:avLst/>
            <a:gdLst>
              <a:gd name="T0" fmla="*/ 6727 w 6749"/>
              <a:gd name="T1" fmla="*/ 23 h 488"/>
              <a:gd name="T2" fmla="*/ 6641 w 6749"/>
              <a:gd name="T3" fmla="*/ 5 h 488"/>
              <a:gd name="T4" fmla="*/ 6593 w 6749"/>
              <a:gd name="T5" fmla="*/ 116 h 488"/>
              <a:gd name="T6" fmla="*/ 6534 w 6749"/>
              <a:gd name="T7" fmla="*/ 306 h 488"/>
              <a:gd name="T8" fmla="*/ 6240 w 6749"/>
              <a:gd name="T9" fmla="*/ 378 h 488"/>
              <a:gd name="T10" fmla="*/ 6375 w 6749"/>
              <a:gd name="T11" fmla="*/ 378 h 488"/>
              <a:gd name="T12" fmla="*/ 6086 w 6749"/>
              <a:gd name="T13" fmla="*/ 327 h 488"/>
              <a:gd name="T14" fmla="*/ 5863 w 6749"/>
              <a:gd name="T15" fmla="*/ 118 h 488"/>
              <a:gd name="T16" fmla="*/ 5896 w 6749"/>
              <a:gd name="T17" fmla="*/ 84 h 488"/>
              <a:gd name="T18" fmla="*/ 5657 w 6749"/>
              <a:gd name="T19" fmla="*/ 118 h 488"/>
              <a:gd name="T20" fmla="*/ 5769 w 6749"/>
              <a:gd name="T21" fmla="*/ 173 h 488"/>
              <a:gd name="T22" fmla="*/ 5566 w 6749"/>
              <a:gd name="T23" fmla="*/ 278 h 488"/>
              <a:gd name="T24" fmla="*/ 5566 w 6749"/>
              <a:gd name="T25" fmla="*/ 217 h 488"/>
              <a:gd name="T26" fmla="*/ 5647 w 6749"/>
              <a:gd name="T27" fmla="*/ 333 h 488"/>
              <a:gd name="T28" fmla="*/ 5170 w 6749"/>
              <a:gd name="T29" fmla="*/ 170 h 488"/>
              <a:gd name="T30" fmla="*/ 5193 w 6749"/>
              <a:gd name="T31" fmla="*/ 111 h 488"/>
              <a:gd name="T32" fmla="*/ 5296 w 6749"/>
              <a:gd name="T33" fmla="*/ 170 h 488"/>
              <a:gd name="T34" fmla="*/ 4947 w 6749"/>
              <a:gd name="T35" fmla="*/ 118 h 488"/>
              <a:gd name="T36" fmla="*/ 4959 w 6749"/>
              <a:gd name="T37" fmla="*/ 378 h 488"/>
              <a:gd name="T38" fmla="*/ 4740 w 6749"/>
              <a:gd name="T39" fmla="*/ 327 h 488"/>
              <a:gd name="T40" fmla="*/ 4578 w 6749"/>
              <a:gd name="T41" fmla="*/ 0 h 488"/>
              <a:gd name="T42" fmla="*/ 4559 w 6749"/>
              <a:gd name="T43" fmla="*/ 173 h 488"/>
              <a:gd name="T44" fmla="*/ 4578 w 6749"/>
              <a:gd name="T45" fmla="*/ 0 h 488"/>
              <a:gd name="T46" fmla="*/ 4240 w 6749"/>
              <a:gd name="T47" fmla="*/ 192 h 488"/>
              <a:gd name="T48" fmla="*/ 4426 w 6749"/>
              <a:gd name="T49" fmla="*/ 306 h 488"/>
              <a:gd name="T50" fmla="*/ 3993 w 6749"/>
              <a:gd name="T51" fmla="*/ 118 h 488"/>
              <a:gd name="T52" fmla="*/ 4128 w 6749"/>
              <a:gd name="T53" fmla="*/ 210 h 488"/>
              <a:gd name="T54" fmla="*/ 3834 w 6749"/>
              <a:gd name="T55" fmla="*/ 329 h 488"/>
              <a:gd name="T56" fmla="*/ 3746 w 6749"/>
              <a:gd name="T57" fmla="*/ 199 h 488"/>
              <a:gd name="T58" fmla="*/ 3884 w 6749"/>
              <a:gd name="T59" fmla="*/ 346 h 488"/>
              <a:gd name="T60" fmla="*/ 3707 w 6749"/>
              <a:gd name="T61" fmla="*/ 115 h 488"/>
              <a:gd name="T62" fmla="*/ 3413 w 6749"/>
              <a:gd name="T63" fmla="*/ 76 h 488"/>
              <a:gd name="T64" fmla="*/ 3413 w 6749"/>
              <a:gd name="T65" fmla="*/ 378 h 488"/>
              <a:gd name="T66" fmla="*/ 3036 w 6749"/>
              <a:gd name="T67" fmla="*/ 219 h 488"/>
              <a:gd name="T68" fmla="*/ 3103 w 6749"/>
              <a:gd name="T69" fmla="*/ 246 h 488"/>
              <a:gd name="T70" fmla="*/ 2650 w 6749"/>
              <a:gd name="T71" fmla="*/ 248 h 488"/>
              <a:gd name="T72" fmla="*/ 2796 w 6749"/>
              <a:gd name="T73" fmla="*/ 288 h 488"/>
              <a:gd name="T74" fmla="*/ 2404 w 6749"/>
              <a:gd name="T75" fmla="*/ 378 h 488"/>
              <a:gd name="T76" fmla="*/ 2538 w 6749"/>
              <a:gd name="T77" fmla="*/ 378 h 488"/>
              <a:gd name="T78" fmla="*/ 2148 w 6749"/>
              <a:gd name="T79" fmla="*/ 248 h 488"/>
              <a:gd name="T80" fmla="*/ 2355 w 6749"/>
              <a:gd name="T81" fmla="*/ 298 h 488"/>
              <a:gd name="T82" fmla="*/ 2035 w 6749"/>
              <a:gd name="T83" fmla="*/ 118 h 488"/>
              <a:gd name="T84" fmla="*/ 1778 w 6749"/>
              <a:gd name="T85" fmla="*/ 248 h 488"/>
              <a:gd name="T86" fmla="*/ 1991 w 6749"/>
              <a:gd name="T87" fmla="*/ 288 h 488"/>
              <a:gd name="T88" fmla="*/ 1628 w 6749"/>
              <a:gd name="T89" fmla="*/ 228 h 488"/>
              <a:gd name="T90" fmla="*/ 1649 w 6749"/>
              <a:gd name="T91" fmla="*/ 160 h 488"/>
              <a:gd name="T92" fmla="*/ 1383 w 6749"/>
              <a:gd name="T93" fmla="*/ 344 h 488"/>
              <a:gd name="T94" fmla="*/ 1147 w 6749"/>
              <a:gd name="T95" fmla="*/ 118 h 488"/>
              <a:gd name="T96" fmla="*/ 1091 w 6749"/>
              <a:gd name="T97" fmla="*/ 427 h 488"/>
              <a:gd name="T98" fmla="*/ 898 w 6749"/>
              <a:gd name="T99" fmla="*/ 118 h 488"/>
              <a:gd name="T100" fmla="*/ 1003 w 6749"/>
              <a:gd name="T101" fmla="*/ 297 h 488"/>
              <a:gd name="T102" fmla="*/ 730 w 6749"/>
              <a:gd name="T103" fmla="*/ 219 h 488"/>
              <a:gd name="T104" fmla="*/ 771 w 6749"/>
              <a:gd name="T105" fmla="*/ 330 h 488"/>
              <a:gd name="T106" fmla="*/ 641 w 6749"/>
              <a:gd name="T107" fmla="*/ 65 h 488"/>
              <a:gd name="T108" fmla="*/ 524 w 6749"/>
              <a:gd name="T109" fmla="*/ 378 h 488"/>
              <a:gd name="T110" fmla="*/ 344 w 6749"/>
              <a:gd name="T111" fmla="*/ 329 h 488"/>
              <a:gd name="T112" fmla="*/ 354 w 6749"/>
              <a:gd name="T113" fmla="*/ 221 h 488"/>
              <a:gd name="T114" fmla="*/ 448 w 6749"/>
              <a:gd name="T115" fmla="*/ 316 h 488"/>
              <a:gd name="T116" fmla="*/ 0 w 6749"/>
              <a:gd name="T117" fmla="*/ 275 h 488"/>
              <a:gd name="T118" fmla="*/ 108 w 6749"/>
              <a:gd name="T119" fmla="*/ 10 h 488"/>
              <a:gd name="T120" fmla="*/ 113 w 6749"/>
              <a:gd name="T121" fmla="*/ 385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49" h="488">
                <a:moveTo>
                  <a:pt x="6715" y="5"/>
                </a:moveTo>
                <a:lnTo>
                  <a:pt x="6715" y="5"/>
                </a:lnTo>
                <a:lnTo>
                  <a:pt x="6749" y="5"/>
                </a:lnTo>
                <a:lnTo>
                  <a:pt x="6749" y="116"/>
                </a:lnTo>
                <a:lnTo>
                  <a:pt x="6727" y="116"/>
                </a:lnTo>
                <a:lnTo>
                  <a:pt x="6727" y="41"/>
                </a:lnTo>
                <a:cubicBezTo>
                  <a:pt x="6727" y="39"/>
                  <a:pt x="6727" y="36"/>
                  <a:pt x="6727" y="32"/>
                </a:cubicBezTo>
                <a:cubicBezTo>
                  <a:pt x="6727" y="28"/>
                  <a:pt x="6727" y="25"/>
                  <a:pt x="6727" y="23"/>
                </a:cubicBezTo>
                <a:lnTo>
                  <a:pt x="6706" y="116"/>
                </a:lnTo>
                <a:lnTo>
                  <a:pt x="6683" y="116"/>
                </a:lnTo>
                <a:lnTo>
                  <a:pt x="6662" y="23"/>
                </a:lnTo>
                <a:cubicBezTo>
                  <a:pt x="6662" y="25"/>
                  <a:pt x="6662" y="28"/>
                  <a:pt x="6662" y="32"/>
                </a:cubicBezTo>
                <a:cubicBezTo>
                  <a:pt x="6662" y="36"/>
                  <a:pt x="6662" y="39"/>
                  <a:pt x="6662" y="41"/>
                </a:cubicBezTo>
                <a:lnTo>
                  <a:pt x="6662" y="116"/>
                </a:lnTo>
                <a:lnTo>
                  <a:pt x="6641" y="116"/>
                </a:lnTo>
                <a:lnTo>
                  <a:pt x="6641" y="5"/>
                </a:lnTo>
                <a:lnTo>
                  <a:pt x="6675" y="5"/>
                </a:lnTo>
                <a:lnTo>
                  <a:pt x="6695" y="92"/>
                </a:lnTo>
                <a:lnTo>
                  <a:pt x="6715" y="5"/>
                </a:lnTo>
                <a:close/>
                <a:moveTo>
                  <a:pt x="6627" y="5"/>
                </a:moveTo>
                <a:lnTo>
                  <a:pt x="6627" y="5"/>
                </a:lnTo>
                <a:lnTo>
                  <a:pt x="6627" y="24"/>
                </a:lnTo>
                <a:lnTo>
                  <a:pt x="6593" y="24"/>
                </a:lnTo>
                <a:lnTo>
                  <a:pt x="6593" y="116"/>
                </a:lnTo>
                <a:lnTo>
                  <a:pt x="6570" y="116"/>
                </a:lnTo>
                <a:lnTo>
                  <a:pt x="6570" y="24"/>
                </a:lnTo>
                <a:lnTo>
                  <a:pt x="6536" y="24"/>
                </a:lnTo>
                <a:lnTo>
                  <a:pt x="6536" y="5"/>
                </a:lnTo>
                <a:lnTo>
                  <a:pt x="6627" y="5"/>
                </a:lnTo>
                <a:close/>
                <a:moveTo>
                  <a:pt x="6495" y="344"/>
                </a:moveTo>
                <a:lnTo>
                  <a:pt x="6495" y="344"/>
                </a:lnTo>
                <a:cubicBezTo>
                  <a:pt x="6495" y="324"/>
                  <a:pt x="6512" y="306"/>
                  <a:pt x="6534" y="306"/>
                </a:cubicBezTo>
                <a:cubicBezTo>
                  <a:pt x="6554" y="306"/>
                  <a:pt x="6571" y="324"/>
                  <a:pt x="6571" y="344"/>
                </a:cubicBezTo>
                <a:cubicBezTo>
                  <a:pt x="6571" y="365"/>
                  <a:pt x="6554" y="383"/>
                  <a:pt x="6534" y="383"/>
                </a:cubicBezTo>
                <a:cubicBezTo>
                  <a:pt x="6512" y="383"/>
                  <a:pt x="6495" y="365"/>
                  <a:pt x="6495" y="344"/>
                </a:cubicBezTo>
                <a:close/>
                <a:moveTo>
                  <a:pt x="6343" y="169"/>
                </a:moveTo>
                <a:lnTo>
                  <a:pt x="6343" y="169"/>
                </a:lnTo>
                <a:cubicBezTo>
                  <a:pt x="6324" y="169"/>
                  <a:pt x="6306" y="182"/>
                  <a:pt x="6306" y="213"/>
                </a:cubicBezTo>
                <a:lnTo>
                  <a:pt x="6306" y="378"/>
                </a:lnTo>
                <a:lnTo>
                  <a:pt x="6240" y="378"/>
                </a:lnTo>
                <a:lnTo>
                  <a:pt x="6240" y="118"/>
                </a:lnTo>
                <a:lnTo>
                  <a:pt x="6295" y="118"/>
                </a:lnTo>
                <a:lnTo>
                  <a:pt x="6300" y="144"/>
                </a:lnTo>
                <a:lnTo>
                  <a:pt x="6303" y="144"/>
                </a:lnTo>
                <a:cubicBezTo>
                  <a:pt x="6311" y="131"/>
                  <a:pt x="6330" y="111"/>
                  <a:pt x="6364" y="111"/>
                </a:cubicBezTo>
                <a:cubicBezTo>
                  <a:pt x="6407" y="111"/>
                  <a:pt x="6441" y="142"/>
                  <a:pt x="6441" y="196"/>
                </a:cubicBezTo>
                <a:lnTo>
                  <a:pt x="6441" y="378"/>
                </a:lnTo>
                <a:lnTo>
                  <a:pt x="6375" y="378"/>
                </a:lnTo>
                <a:lnTo>
                  <a:pt x="6375" y="210"/>
                </a:lnTo>
                <a:cubicBezTo>
                  <a:pt x="6375" y="182"/>
                  <a:pt x="6361" y="169"/>
                  <a:pt x="6343" y="169"/>
                </a:cubicBezTo>
                <a:close/>
                <a:moveTo>
                  <a:pt x="6086" y="327"/>
                </a:moveTo>
                <a:lnTo>
                  <a:pt x="6086" y="327"/>
                </a:lnTo>
                <a:cubicBezTo>
                  <a:pt x="6112" y="327"/>
                  <a:pt x="6128" y="297"/>
                  <a:pt x="6128" y="248"/>
                </a:cubicBezTo>
                <a:cubicBezTo>
                  <a:pt x="6128" y="199"/>
                  <a:pt x="6112" y="169"/>
                  <a:pt x="6086" y="169"/>
                </a:cubicBezTo>
                <a:cubicBezTo>
                  <a:pt x="6059" y="169"/>
                  <a:pt x="6043" y="199"/>
                  <a:pt x="6043" y="248"/>
                </a:cubicBezTo>
                <a:cubicBezTo>
                  <a:pt x="6043" y="297"/>
                  <a:pt x="6059" y="327"/>
                  <a:pt x="6086" y="327"/>
                </a:cubicBezTo>
                <a:close/>
                <a:moveTo>
                  <a:pt x="5977" y="248"/>
                </a:moveTo>
                <a:lnTo>
                  <a:pt x="5977" y="248"/>
                </a:lnTo>
                <a:cubicBezTo>
                  <a:pt x="5977" y="164"/>
                  <a:pt x="6020" y="111"/>
                  <a:pt x="6086" y="111"/>
                </a:cubicBezTo>
                <a:cubicBezTo>
                  <a:pt x="6151" y="111"/>
                  <a:pt x="6195" y="164"/>
                  <a:pt x="6195" y="248"/>
                </a:cubicBezTo>
                <a:cubicBezTo>
                  <a:pt x="6195" y="332"/>
                  <a:pt x="6151" y="385"/>
                  <a:pt x="6086" y="385"/>
                </a:cubicBezTo>
                <a:cubicBezTo>
                  <a:pt x="6020" y="385"/>
                  <a:pt x="5977" y="332"/>
                  <a:pt x="5977" y="248"/>
                </a:cubicBezTo>
                <a:close/>
                <a:moveTo>
                  <a:pt x="5863" y="118"/>
                </a:moveTo>
                <a:lnTo>
                  <a:pt x="5863" y="118"/>
                </a:lnTo>
                <a:lnTo>
                  <a:pt x="5929" y="118"/>
                </a:lnTo>
                <a:lnTo>
                  <a:pt x="5929" y="378"/>
                </a:lnTo>
                <a:lnTo>
                  <a:pt x="5863" y="378"/>
                </a:lnTo>
                <a:lnTo>
                  <a:pt x="5863" y="118"/>
                </a:lnTo>
                <a:close/>
                <a:moveTo>
                  <a:pt x="5896" y="3"/>
                </a:moveTo>
                <a:lnTo>
                  <a:pt x="5896" y="3"/>
                </a:lnTo>
                <a:cubicBezTo>
                  <a:pt x="5918" y="3"/>
                  <a:pt x="5937" y="21"/>
                  <a:pt x="5937" y="43"/>
                </a:cubicBezTo>
                <a:cubicBezTo>
                  <a:pt x="5937" y="66"/>
                  <a:pt x="5918" y="84"/>
                  <a:pt x="5896" y="84"/>
                </a:cubicBezTo>
                <a:cubicBezTo>
                  <a:pt x="5874" y="84"/>
                  <a:pt x="5856" y="66"/>
                  <a:pt x="5856" y="43"/>
                </a:cubicBezTo>
                <a:cubicBezTo>
                  <a:pt x="5856" y="21"/>
                  <a:pt x="5874" y="3"/>
                  <a:pt x="5896" y="3"/>
                </a:cubicBezTo>
                <a:close/>
                <a:moveTo>
                  <a:pt x="5787" y="385"/>
                </a:moveTo>
                <a:lnTo>
                  <a:pt x="5787" y="385"/>
                </a:lnTo>
                <a:cubicBezTo>
                  <a:pt x="5737" y="385"/>
                  <a:pt x="5704" y="349"/>
                  <a:pt x="5704" y="304"/>
                </a:cubicBezTo>
                <a:lnTo>
                  <a:pt x="5704" y="173"/>
                </a:lnTo>
                <a:lnTo>
                  <a:pt x="5657" y="173"/>
                </a:lnTo>
                <a:lnTo>
                  <a:pt x="5657" y="118"/>
                </a:lnTo>
                <a:lnTo>
                  <a:pt x="5665" y="118"/>
                </a:lnTo>
                <a:cubicBezTo>
                  <a:pt x="5696" y="118"/>
                  <a:pt x="5711" y="100"/>
                  <a:pt x="5712" y="69"/>
                </a:cubicBezTo>
                <a:lnTo>
                  <a:pt x="5713" y="44"/>
                </a:lnTo>
                <a:lnTo>
                  <a:pt x="5769" y="44"/>
                </a:lnTo>
                <a:lnTo>
                  <a:pt x="5769" y="118"/>
                </a:lnTo>
                <a:lnTo>
                  <a:pt x="5825" y="118"/>
                </a:lnTo>
                <a:lnTo>
                  <a:pt x="5825" y="173"/>
                </a:lnTo>
                <a:lnTo>
                  <a:pt x="5769" y="173"/>
                </a:lnTo>
                <a:lnTo>
                  <a:pt x="5769" y="297"/>
                </a:lnTo>
                <a:cubicBezTo>
                  <a:pt x="5769" y="315"/>
                  <a:pt x="5783" y="328"/>
                  <a:pt x="5802" y="328"/>
                </a:cubicBezTo>
                <a:cubicBezTo>
                  <a:pt x="5809" y="328"/>
                  <a:pt x="5815" y="326"/>
                  <a:pt x="5820" y="325"/>
                </a:cubicBezTo>
                <a:lnTo>
                  <a:pt x="5820" y="379"/>
                </a:lnTo>
                <a:cubicBezTo>
                  <a:pt x="5811" y="383"/>
                  <a:pt x="5799" y="385"/>
                  <a:pt x="5787" y="385"/>
                </a:cubicBezTo>
                <a:close/>
                <a:moveTo>
                  <a:pt x="5527" y="329"/>
                </a:moveTo>
                <a:lnTo>
                  <a:pt x="5527" y="329"/>
                </a:lnTo>
                <a:cubicBezTo>
                  <a:pt x="5550" y="329"/>
                  <a:pt x="5566" y="309"/>
                  <a:pt x="5566" y="278"/>
                </a:cubicBezTo>
                <a:lnTo>
                  <a:pt x="5566" y="261"/>
                </a:lnTo>
                <a:lnTo>
                  <a:pt x="5551" y="264"/>
                </a:lnTo>
                <a:cubicBezTo>
                  <a:pt x="5519" y="269"/>
                  <a:pt x="5502" y="283"/>
                  <a:pt x="5502" y="303"/>
                </a:cubicBezTo>
                <a:cubicBezTo>
                  <a:pt x="5502" y="319"/>
                  <a:pt x="5513" y="329"/>
                  <a:pt x="5527" y="329"/>
                </a:cubicBezTo>
                <a:close/>
                <a:moveTo>
                  <a:pt x="5436" y="310"/>
                </a:moveTo>
                <a:lnTo>
                  <a:pt x="5436" y="310"/>
                </a:lnTo>
                <a:cubicBezTo>
                  <a:pt x="5436" y="260"/>
                  <a:pt x="5473" y="229"/>
                  <a:pt x="5537" y="221"/>
                </a:cubicBezTo>
                <a:lnTo>
                  <a:pt x="5566" y="217"/>
                </a:lnTo>
                <a:lnTo>
                  <a:pt x="5566" y="200"/>
                </a:lnTo>
                <a:cubicBezTo>
                  <a:pt x="5566" y="179"/>
                  <a:pt x="5555" y="168"/>
                  <a:pt x="5537" y="168"/>
                </a:cubicBezTo>
                <a:cubicBezTo>
                  <a:pt x="5519" y="168"/>
                  <a:pt x="5506" y="180"/>
                  <a:pt x="5505" y="199"/>
                </a:cubicBezTo>
                <a:lnTo>
                  <a:pt x="5439" y="199"/>
                </a:lnTo>
                <a:cubicBezTo>
                  <a:pt x="5443" y="147"/>
                  <a:pt x="5482" y="111"/>
                  <a:pt x="5539" y="111"/>
                </a:cubicBezTo>
                <a:cubicBezTo>
                  <a:pt x="5593" y="111"/>
                  <a:pt x="5631" y="147"/>
                  <a:pt x="5631" y="204"/>
                </a:cubicBezTo>
                <a:lnTo>
                  <a:pt x="5631" y="316"/>
                </a:lnTo>
                <a:cubicBezTo>
                  <a:pt x="5631" y="326"/>
                  <a:pt x="5637" y="333"/>
                  <a:pt x="5647" y="333"/>
                </a:cubicBezTo>
                <a:cubicBezTo>
                  <a:pt x="5649" y="333"/>
                  <a:pt x="5651" y="333"/>
                  <a:pt x="5654" y="332"/>
                </a:cubicBezTo>
                <a:lnTo>
                  <a:pt x="5654" y="380"/>
                </a:lnTo>
                <a:cubicBezTo>
                  <a:pt x="5646" y="382"/>
                  <a:pt x="5638" y="383"/>
                  <a:pt x="5630" y="383"/>
                </a:cubicBezTo>
                <a:cubicBezTo>
                  <a:pt x="5605" y="383"/>
                  <a:pt x="5584" y="372"/>
                  <a:pt x="5577" y="346"/>
                </a:cubicBezTo>
                <a:cubicBezTo>
                  <a:pt x="5567" y="365"/>
                  <a:pt x="5547" y="385"/>
                  <a:pt x="5512" y="385"/>
                </a:cubicBezTo>
                <a:cubicBezTo>
                  <a:pt x="5467" y="385"/>
                  <a:pt x="5436" y="356"/>
                  <a:pt x="5436" y="310"/>
                </a:cubicBezTo>
                <a:close/>
                <a:moveTo>
                  <a:pt x="5170" y="170"/>
                </a:moveTo>
                <a:lnTo>
                  <a:pt x="5170" y="170"/>
                </a:lnTo>
                <a:cubicBezTo>
                  <a:pt x="5151" y="170"/>
                  <a:pt x="5138" y="185"/>
                  <a:pt x="5138" y="210"/>
                </a:cubicBezTo>
                <a:lnTo>
                  <a:pt x="5138" y="378"/>
                </a:lnTo>
                <a:lnTo>
                  <a:pt x="5072" y="378"/>
                </a:lnTo>
                <a:lnTo>
                  <a:pt x="5072" y="118"/>
                </a:lnTo>
                <a:lnTo>
                  <a:pt x="5126" y="118"/>
                </a:lnTo>
                <a:lnTo>
                  <a:pt x="5130" y="147"/>
                </a:lnTo>
                <a:lnTo>
                  <a:pt x="5133" y="147"/>
                </a:lnTo>
                <a:cubicBezTo>
                  <a:pt x="5142" y="127"/>
                  <a:pt x="5167" y="111"/>
                  <a:pt x="5193" y="111"/>
                </a:cubicBezTo>
                <a:cubicBezTo>
                  <a:pt x="5221" y="111"/>
                  <a:pt x="5245" y="125"/>
                  <a:pt x="5255" y="147"/>
                </a:cubicBezTo>
                <a:lnTo>
                  <a:pt x="5258" y="147"/>
                </a:lnTo>
                <a:cubicBezTo>
                  <a:pt x="5271" y="124"/>
                  <a:pt x="5294" y="111"/>
                  <a:pt x="5322" y="111"/>
                </a:cubicBezTo>
                <a:cubicBezTo>
                  <a:pt x="5366" y="111"/>
                  <a:pt x="5391" y="142"/>
                  <a:pt x="5391" y="194"/>
                </a:cubicBezTo>
                <a:lnTo>
                  <a:pt x="5391" y="378"/>
                </a:lnTo>
                <a:lnTo>
                  <a:pt x="5325" y="378"/>
                </a:lnTo>
                <a:lnTo>
                  <a:pt x="5325" y="207"/>
                </a:lnTo>
                <a:cubicBezTo>
                  <a:pt x="5325" y="184"/>
                  <a:pt x="5314" y="170"/>
                  <a:pt x="5296" y="170"/>
                </a:cubicBezTo>
                <a:cubicBezTo>
                  <a:pt x="5277" y="170"/>
                  <a:pt x="5264" y="185"/>
                  <a:pt x="5264" y="210"/>
                </a:cubicBezTo>
                <a:lnTo>
                  <a:pt x="5264" y="378"/>
                </a:lnTo>
                <a:lnTo>
                  <a:pt x="5199" y="378"/>
                </a:lnTo>
                <a:lnTo>
                  <a:pt x="5199" y="207"/>
                </a:lnTo>
                <a:cubicBezTo>
                  <a:pt x="5199" y="184"/>
                  <a:pt x="5187" y="170"/>
                  <a:pt x="5170" y="170"/>
                </a:cubicBezTo>
                <a:close/>
                <a:moveTo>
                  <a:pt x="4893" y="118"/>
                </a:moveTo>
                <a:lnTo>
                  <a:pt x="4893" y="118"/>
                </a:lnTo>
                <a:lnTo>
                  <a:pt x="4947" y="118"/>
                </a:lnTo>
                <a:lnTo>
                  <a:pt x="4953" y="152"/>
                </a:lnTo>
                <a:lnTo>
                  <a:pt x="4956" y="152"/>
                </a:lnTo>
                <a:cubicBezTo>
                  <a:pt x="4965" y="133"/>
                  <a:pt x="4987" y="115"/>
                  <a:pt x="5023" y="115"/>
                </a:cubicBezTo>
                <a:cubicBezTo>
                  <a:pt x="5028" y="115"/>
                  <a:pt x="5033" y="115"/>
                  <a:pt x="5036" y="116"/>
                </a:cubicBezTo>
                <a:lnTo>
                  <a:pt x="5036" y="178"/>
                </a:lnTo>
                <a:cubicBezTo>
                  <a:pt x="5031" y="178"/>
                  <a:pt x="5027" y="178"/>
                  <a:pt x="5021" y="178"/>
                </a:cubicBezTo>
                <a:cubicBezTo>
                  <a:pt x="4990" y="178"/>
                  <a:pt x="4959" y="200"/>
                  <a:pt x="4959" y="254"/>
                </a:cubicBezTo>
                <a:lnTo>
                  <a:pt x="4959" y="378"/>
                </a:lnTo>
                <a:lnTo>
                  <a:pt x="4893" y="378"/>
                </a:lnTo>
                <a:lnTo>
                  <a:pt x="4893" y="118"/>
                </a:lnTo>
                <a:close/>
                <a:moveTo>
                  <a:pt x="4740" y="327"/>
                </a:moveTo>
                <a:lnTo>
                  <a:pt x="4740" y="327"/>
                </a:lnTo>
                <a:cubicBezTo>
                  <a:pt x="4766" y="327"/>
                  <a:pt x="4782" y="297"/>
                  <a:pt x="4782" y="248"/>
                </a:cubicBezTo>
                <a:cubicBezTo>
                  <a:pt x="4782" y="199"/>
                  <a:pt x="4766" y="169"/>
                  <a:pt x="4740" y="169"/>
                </a:cubicBezTo>
                <a:cubicBezTo>
                  <a:pt x="4714" y="169"/>
                  <a:pt x="4698" y="199"/>
                  <a:pt x="4698" y="248"/>
                </a:cubicBezTo>
                <a:cubicBezTo>
                  <a:pt x="4698" y="297"/>
                  <a:pt x="4714" y="327"/>
                  <a:pt x="4740" y="327"/>
                </a:cubicBezTo>
                <a:close/>
                <a:moveTo>
                  <a:pt x="4631" y="248"/>
                </a:moveTo>
                <a:lnTo>
                  <a:pt x="4631" y="248"/>
                </a:lnTo>
                <a:cubicBezTo>
                  <a:pt x="4631" y="164"/>
                  <a:pt x="4674" y="111"/>
                  <a:pt x="4740" y="111"/>
                </a:cubicBezTo>
                <a:cubicBezTo>
                  <a:pt x="4806" y="111"/>
                  <a:pt x="4849" y="164"/>
                  <a:pt x="4849" y="248"/>
                </a:cubicBezTo>
                <a:cubicBezTo>
                  <a:pt x="4849" y="332"/>
                  <a:pt x="4806" y="385"/>
                  <a:pt x="4740" y="385"/>
                </a:cubicBezTo>
                <a:cubicBezTo>
                  <a:pt x="4674" y="385"/>
                  <a:pt x="4631" y="332"/>
                  <a:pt x="4631" y="248"/>
                </a:cubicBezTo>
                <a:close/>
                <a:moveTo>
                  <a:pt x="4578" y="0"/>
                </a:moveTo>
                <a:lnTo>
                  <a:pt x="4578" y="0"/>
                </a:lnTo>
                <a:cubicBezTo>
                  <a:pt x="4600" y="0"/>
                  <a:pt x="4623" y="7"/>
                  <a:pt x="4633" y="17"/>
                </a:cubicBezTo>
                <a:lnTo>
                  <a:pt x="4611" y="65"/>
                </a:lnTo>
                <a:cubicBezTo>
                  <a:pt x="4603" y="61"/>
                  <a:pt x="4596" y="58"/>
                  <a:pt x="4587" y="58"/>
                </a:cubicBezTo>
                <a:cubicBezTo>
                  <a:pt x="4570" y="58"/>
                  <a:pt x="4559" y="70"/>
                  <a:pt x="4559" y="90"/>
                </a:cubicBezTo>
                <a:lnTo>
                  <a:pt x="4559" y="118"/>
                </a:lnTo>
                <a:lnTo>
                  <a:pt x="4614" y="118"/>
                </a:lnTo>
                <a:lnTo>
                  <a:pt x="4614" y="173"/>
                </a:lnTo>
                <a:lnTo>
                  <a:pt x="4559" y="173"/>
                </a:lnTo>
                <a:lnTo>
                  <a:pt x="4559" y="378"/>
                </a:lnTo>
                <a:lnTo>
                  <a:pt x="4494" y="378"/>
                </a:lnTo>
                <a:lnTo>
                  <a:pt x="4494" y="173"/>
                </a:lnTo>
                <a:lnTo>
                  <a:pt x="4447" y="173"/>
                </a:lnTo>
                <a:lnTo>
                  <a:pt x="4447" y="118"/>
                </a:lnTo>
                <a:lnTo>
                  <a:pt x="4494" y="118"/>
                </a:lnTo>
                <a:lnTo>
                  <a:pt x="4494" y="85"/>
                </a:lnTo>
                <a:cubicBezTo>
                  <a:pt x="4494" y="30"/>
                  <a:pt x="4531" y="0"/>
                  <a:pt x="4578" y="0"/>
                </a:cubicBezTo>
                <a:close/>
                <a:moveTo>
                  <a:pt x="4236" y="300"/>
                </a:moveTo>
                <a:lnTo>
                  <a:pt x="4236" y="300"/>
                </a:lnTo>
                <a:lnTo>
                  <a:pt x="4298" y="300"/>
                </a:lnTo>
                <a:cubicBezTo>
                  <a:pt x="4300" y="319"/>
                  <a:pt x="4312" y="333"/>
                  <a:pt x="4333" y="333"/>
                </a:cubicBezTo>
                <a:cubicBezTo>
                  <a:pt x="4349" y="333"/>
                  <a:pt x="4363" y="325"/>
                  <a:pt x="4363" y="310"/>
                </a:cubicBezTo>
                <a:cubicBezTo>
                  <a:pt x="4363" y="296"/>
                  <a:pt x="4355" y="287"/>
                  <a:pt x="4330" y="279"/>
                </a:cubicBezTo>
                <a:lnTo>
                  <a:pt x="4305" y="270"/>
                </a:lnTo>
                <a:cubicBezTo>
                  <a:pt x="4264" y="255"/>
                  <a:pt x="4240" y="229"/>
                  <a:pt x="4240" y="192"/>
                </a:cubicBezTo>
                <a:cubicBezTo>
                  <a:pt x="4240" y="144"/>
                  <a:pt x="4280" y="111"/>
                  <a:pt x="4331" y="111"/>
                </a:cubicBezTo>
                <a:cubicBezTo>
                  <a:pt x="4383" y="111"/>
                  <a:pt x="4420" y="144"/>
                  <a:pt x="4421" y="189"/>
                </a:cubicBezTo>
                <a:lnTo>
                  <a:pt x="4358" y="189"/>
                </a:lnTo>
                <a:cubicBezTo>
                  <a:pt x="4357" y="175"/>
                  <a:pt x="4347" y="163"/>
                  <a:pt x="4330" y="163"/>
                </a:cubicBezTo>
                <a:cubicBezTo>
                  <a:pt x="4316" y="163"/>
                  <a:pt x="4303" y="172"/>
                  <a:pt x="4303" y="187"/>
                </a:cubicBezTo>
                <a:cubicBezTo>
                  <a:pt x="4303" y="199"/>
                  <a:pt x="4309" y="206"/>
                  <a:pt x="4333" y="214"/>
                </a:cubicBezTo>
                <a:lnTo>
                  <a:pt x="4358" y="223"/>
                </a:lnTo>
                <a:cubicBezTo>
                  <a:pt x="4402" y="238"/>
                  <a:pt x="4426" y="267"/>
                  <a:pt x="4426" y="306"/>
                </a:cubicBezTo>
                <a:cubicBezTo>
                  <a:pt x="4426" y="356"/>
                  <a:pt x="4387" y="385"/>
                  <a:pt x="4334" y="385"/>
                </a:cubicBezTo>
                <a:cubicBezTo>
                  <a:pt x="4276" y="385"/>
                  <a:pt x="4237" y="350"/>
                  <a:pt x="4236" y="300"/>
                </a:cubicBezTo>
                <a:close/>
                <a:moveTo>
                  <a:pt x="4095" y="169"/>
                </a:moveTo>
                <a:lnTo>
                  <a:pt x="4095" y="169"/>
                </a:lnTo>
                <a:cubicBezTo>
                  <a:pt x="4077" y="169"/>
                  <a:pt x="4059" y="182"/>
                  <a:pt x="4059" y="213"/>
                </a:cubicBezTo>
                <a:lnTo>
                  <a:pt x="4059" y="378"/>
                </a:lnTo>
                <a:lnTo>
                  <a:pt x="3993" y="378"/>
                </a:lnTo>
                <a:lnTo>
                  <a:pt x="3993" y="118"/>
                </a:lnTo>
                <a:lnTo>
                  <a:pt x="4047" y="118"/>
                </a:lnTo>
                <a:lnTo>
                  <a:pt x="4053" y="144"/>
                </a:lnTo>
                <a:lnTo>
                  <a:pt x="4056" y="144"/>
                </a:lnTo>
                <a:cubicBezTo>
                  <a:pt x="4063" y="131"/>
                  <a:pt x="4083" y="111"/>
                  <a:pt x="4116" y="111"/>
                </a:cubicBezTo>
                <a:cubicBezTo>
                  <a:pt x="4160" y="111"/>
                  <a:pt x="4193" y="142"/>
                  <a:pt x="4193" y="196"/>
                </a:cubicBezTo>
                <a:lnTo>
                  <a:pt x="4193" y="378"/>
                </a:lnTo>
                <a:lnTo>
                  <a:pt x="4128" y="378"/>
                </a:lnTo>
                <a:lnTo>
                  <a:pt x="4128" y="210"/>
                </a:lnTo>
                <a:cubicBezTo>
                  <a:pt x="4128" y="182"/>
                  <a:pt x="4114" y="169"/>
                  <a:pt x="4095" y="169"/>
                </a:cubicBezTo>
                <a:close/>
                <a:moveTo>
                  <a:pt x="3834" y="329"/>
                </a:moveTo>
                <a:lnTo>
                  <a:pt x="3834" y="329"/>
                </a:lnTo>
                <a:cubicBezTo>
                  <a:pt x="3857" y="329"/>
                  <a:pt x="3873" y="309"/>
                  <a:pt x="3873" y="278"/>
                </a:cubicBezTo>
                <a:lnTo>
                  <a:pt x="3873" y="261"/>
                </a:lnTo>
                <a:lnTo>
                  <a:pt x="3858" y="264"/>
                </a:lnTo>
                <a:cubicBezTo>
                  <a:pt x="3826" y="269"/>
                  <a:pt x="3809" y="283"/>
                  <a:pt x="3809" y="303"/>
                </a:cubicBezTo>
                <a:cubicBezTo>
                  <a:pt x="3809" y="319"/>
                  <a:pt x="3820" y="329"/>
                  <a:pt x="3834" y="329"/>
                </a:cubicBezTo>
                <a:close/>
                <a:moveTo>
                  <a:pt x="3743" y="310"/>
                </a:moveTo>
                <a:lnTo>
                  <a:pt x="3743" y="310"/>
                </a:lnTo>
                <a:cubicBezTo>
                  <a:pt x="3743" y="260"/>
                  <a:pt x="3780" y="229"/>
                  <a:pt x="3845" y="221"/>
                </a:cubicBezTo>
                <a:lnTo>
                  <a:pt x="3873" y="217"/>
                </a:lnTo>
                <a:lnTo>
                  <a:pt x="3873" y="200"/>
                </a:lnTo>
                <a:cubicBezTo>
                  <a:pt x="3873" y="179"/>
                  <a:pt x="3862" y="168"/>
                  <a:pt x="3845" y="168"/>
                </a:cubicBezTo>
                <a:cubicBezTo>
                  <a:pt x="3826" y="168"/>
                  <a:pt x="3814" y="180"/>
                  <a:pt x="3812" y="199"/>
                </a:cubicBezTo>
                <a:lnTo>
                  <a:pt x="3746" y="199"/>
                </a:lnTo>
                <a:cubicBezTo>
                  <a:pt x="3750" y="147"/>
                  <a:pt x="3789" y="111"/>
                  <a:pt x="3846" y="111"/>
                </a:cubicBezTo>
                <a:cubicBezTo>
                  <a:pt x="3900" y="111"/>
                  <a:pt x="3938" y="147"/>
                  <a:pt x="3938" y="204"/>
                </a:cubicBezTo>
                <a:lnTo>
                  <a:pt x="3938" y="316"/>
                </a:lnTo>
                <a:cubicBezTo>
                  <a:pt x="3938" y="326"/>
                  <a:pt x="3944" y="333"/>
                  <a:pt x="3954" y="333"/>
                </a:cubicBezTo>
                <a:cubicBezTo>
                  <a:pt x="3956" y="333"/>
                  <a:pt x="3958" y="333"/>
                  <a:pt x="3961" y="332"/>
                </a:cubicBezTo>
                <a:lnTo>
                  <a:pt x="3961" y="380"/>
                </a:lnTo>
                <a:cubicBezTo>
                  <a:pt x="3953" y="382"/>
                  <a:pt x="3945" y="383"/>
                  <a:pt x="3937" y="383"/>
                </a:cubicBezTo>
                <a:cubicBezTo>
                  <a:pt x="3912" y="383"/>
                  <a:pt x="3891" y="372"/>
                  <a:pt x="3884" y="346"/>
                </a:cubicBezTo>
                <a:cubicBezTo>
                  <a:pt x="3875" y="365"/>
                  <a:pt x="3854" y="385"/>
                  <a:pt x="3819" y="385"/>
                </a:cubicBezTo>
                <a:cubicBezTo>
                  <a:pt x="3774" y="385"/>
                  <a:pt x="3743" y="356"/>
                  <a:pt x="3743" y="310"/>
                </a:cubicBezTo>
                <a:close/>
                <a:moveTo>
                  <a:pt x="3577" y="118"/>
                </a:moveTo>
                <a:lnTo>
                  <a:pt x="3577" y="118"/>
                </a:lnTo>
                <a:lnTo>
                  <a:pt x="3632" y="118"/>
                </a:lnTo>
                <a:lnTo>
                  <a:pt x="3637" y="152"/>
                </a:lnTo>
                <a:lnTo>
                  <a:pt x="3640" y="152"/>
                </a:lnTo>
                <a:cubicBezTo>
                  <a:pt x="3649" y="133"/>
                  <a:pt x="3671" y="115"/>
                  <a:pt x="3707" y="115"/>
                </a:cubicBezTo>
                <a:cubicBezTo>
                  <a:pt x="3712" y="115"/>
                  <a:pt x="3717" y="115"/>
                  <a:pt x="3721" y="116"/>
                </a:cubicBezTo>
                <a:lnTo>
                  <a:pt x="3721" y="178"/>
                </a:lnTo>
                <a:cubicBezTo>
                  <a:pt x="3715" y="178"/>
                  <a:pt x="3711" y="178"/>
                  <a:pt x="3706" y="178"/>
                </a:cubicBezTo>
                <a:cubicBezTo>
                  <a:pt x="3674" y="178"/>
                  <a:pt x="3643" y="200"/>
                  <a:pt x="3643" y="254"/>
                </a:cubicBezTo>
                <a:lnTo>
                  <a:pt x="3643" y="378"/>
                </a:lnTo>
                <a:lnTo>
                  <a:pt x="3577" y="378"/>
                </a:lnTo>
                <a:lnTo>
                  <a:pt x="3577" y="118"/>
                </a:lnTo>
                <a:close/>
                <a:moveTo>
                  <a:pt x="3413" y="76"/>
                </a:moveTo>
                <a:lnTo>
                  <a:pt x="3413" y="76"/>
                </a:lnTo>
                <a:lnTo>
                  <a:pt x="3327" y="76"/>
                </a:lnTo>
                <a:lnTo>
                  <a:pt x="3327" y="16"/>
                </a:lnTo>
                <a:lnTo>
                  <a:pt x="3567" y="16"/>
                </a:lnTo>
                <a:lnTo>
                  <a:pt x="3567" y="76"/>
                </a:lnTo>
                <a:lnTo>
                  <a:pt x="3482" y="76"/>
                </a:lnTo>
                <a:lnTo>
                  <a:pt x="3482" y="378"/>
                </a:lnTo>
                <a:lnTo>
                  <a:pt x="3413" y="378"/>
                </a:lnTo>
                <a:lnTo>
                  <a:pt x="3413" y="76"/>
                </a:lnTo>
                <a:close/>
                <a:moveTo>
                  <a:pt x="3144" y="344"/>
                </a:moveTo>
                <a:lnTo>
                  <a:pt x="3144" y="344"/>
                </a:lnTo>
                <a:cubicBezTo>
                  <a:pt x="3144" y="324"/>
                  <a:pt x="3161" y="306"/>
                  <a:pt x="3183" y="306"/>
                </a:cubicBezTo>
                <a:cubicBezTo>
                  <a:pt x="3203" y="306"/>
                  <a:pt x="3220" y="324"/>
                  <a:pt x="3220" y="344"/>
                </a:cubicBezTo>
                <a:cubicBezTo>
                  <a:pt x="3220" y="365"/>
                  <a:pt x="3203" y="383"/>
                  <a:pt x="3183" y="383"/>
                </a:cubicBezTo>
                <a:cubicBezTo>
                  <a:pt x="3161" y="383"/>
                  <a:pt x="3144" y="365"/>
                  <a:pt x="3144" y="344"/>
                </a:cubicBezTo>
                <a:close/>
                <a:moveTo>
                  <a:pt x="3036" y="219"/>
                </a:moveTo>
                <a:lnTo>
                  <a:pt x="3036" y="219"/>
                </a:lnTo>
                <a:cubicBezTo>
                  <a:pt x="3034" y="186"/>
                  <a:pt x="3021" y="167"/>
                  <a:pt x="3001" y="167"/>
                </a:cubicBezTo>
                <a:cubicBezTo>
                  <a:pt x="2979" y="167"/>
                  <a:pt x="2965" y="186"/>
                  <a:pt x="2962" y="219"/>
                </a:cubicBezTo>
                <a:lnTo>
                  <a:pt x="3036" y="219"/>
                </a:lnTo>
                <a:close/>
                <a:moveTo>
                  <a:pt x="2895" y="248"/>
                </a:moveTo>
                <a:lnTo>
                  <a:pt x="2895" y="248"/>
                </a:lnTo>
                <a:cubicBezTo>
                  <a:pt x="2895" y="164"/>
                  <a:pt x="2936" y="111"/>
                  <a:pt x="3001" y="111"/>
                </a:cubicBezTo>
                <a:cubicBezTo>
                  <a:pt x="3063" y="111"/>
                  <a:pt x="3103" y="162"/>
                  <a:pt x="3103" y="246"/>
                </a:cubicBezTo>
                <a:cubicBezTo>
                  <a:pt x="3103" y="250"/>
                  <a:pt x="3103" y="255"/>
                  <a:pt x="3102" y="264"/>
                </a:cubicBezTo>
                <a:lnTo>
                  <a:pt x="2961" y="264"/>
                </a:lnTo>
                <a:cubicBezTo>
                  <a:pt x="2962" y="303"/>
                  <a:pt x="2977" y="330"/>
                  <a:pt x="3003" y="330"/>
                </a:cubicBezTo>
                <a:cubicBezTo>
                  <a:pt x="3020" y="330"/>
                  <a:pt x="3033" y="319"/>
                  <a:pt x="3036" y="298"/>
                </a:cubicBezTo>
                <a:lnTo>
                  <a:pt x="3101" y="298"/>
                </a:lnTo>
                <a:cubicBezTo>
                  <a:pt x="3096" y="351"/>
                  <a:pt x="3057" y="385"/>
                  <a:pt x="3003" y="385"/>
                </a:cubicBezTo>
                <a:cubicBezTo>
                  <a:pt x="2935" y="385"/>
                  <a:pt x="2895" y="331"/>
                  <a:pt x="2895" y="248"/>
                </a:cubicBezTo>
                <a:close/>
                <a:moveTo>
                  <a:pt x="2650" y="248"/>
                </a:moveTo>
                <a:lnTo>
                  <a:pt x="2650" y="248"/>
                </a:lnTo>
                <a:cubicBezTo>
                  <a:pt x="2650" y="165"/>
                  <a:pt x="2693" y="111"/>
                  <a:pt x="2759" y="111"/>
                </a:cubicBezTo>
                <a:cubicBezTo>
                  <a:pt x="2817" y="111"/>
                  <a:pt x="2858" y="151"/>
                  <a:pt x="2863" y="212"/>
                </a:cubicBezTo>
                <a:lnTo>
                  <a:pt x="2796" y="212"/>
                </a:lnTo>
                <a:cubicBezTo>
                  <a:pt x="2794" y="184"/>
                  <a:pt x="2779" y="170"/>
                  <a:pt x="2759" y="170"/>
                </a:cubicBezTo>
                <a:cubicBezTo>
                  <a:pt x="2733" y="170"/>
                  <a:pt x="2716" y="198"/>
                  <a:pt x="2716" y="248"/>
                </a:cubicBezTo>
                <a:cubicBezTo>
                  <a:pt x="2716" y="299"/>
                  <a:pt x="2733" y="326"/>
                  <a:pt x="2760" y="326"/>
                </a:cubicBezTo>
                <a:cubicBezTo>
                  <a:pt x="2779" y="326"/>
                  <a:pt x="2793" y="312"/>
                  <a:pt x="2796" y="288"/>
                </a:cubicBezTo>
                <a:lnTo>
                  <a:pt x="2863" y="288"/>
                </a:lnTo>
                <a:cubicBezTo>
                  <a:pt x="2857" y="347"/>
                  <a:pt x="2816" y="385"/>
                  <a:pt x="2760" y="385"/>
                </a:cubicBezTo>
                <a:cubicBezTo>
                  <a:pt x="2693" y="385"/>
                  <a:pt x="2650" y="332"/>
                  <a:pt x="2650" y="248"/>
                </a:cubicBezTo>
                <a:close/>
                <a:moveTo>
                  <a:pt x="2506" y="169"/>
                </a:moveTo>
                <a:lnTo>
                  <a:pt x="2506" y="169"/>
                </a:lnTo>
                <a:cubicBezTo>
                  <a:pt x="2487" y="169"/>
                  <a:pt x="2469" y="182"/>
                  <a:pt x="2469" y="213"/>
                </a:cubicBezTo>
                <a:lnTo>
                  <a:pt x="2469" y="378"/>
                </a:lnTo>
                <a:lnTo>
                  <a:pt x="2404" y="378"/>
                </a:lnTo>
                <a:lnTo>
                  <a:pt x="2404" y="118"/>
                </a:lnTo>
                <a:lnTo>
                  <a:pt x="2458" y="118"/>
                </a:lnTo>
                <a:lnTo>
                  <a:pt x="2464" y="144"/>
                </a:lnTo>
                <a:lnTo>
                  <a:pt x="2467" y="144"/>
                </a:lnTo>
                <a:cubicBezTo>
                  <a:pt x="2474" y="131"/>
                  <a:pt x="2494" y="111"/>
                  <a:pt x="2527" y="111"/>
                </a:cubicBezTo>
                <a:cubicBezTo>
                  <a:pt x="2570" y="111"/>
                  <a:pt x="2604" y="142"/>
                  <a:pt x="2604" y="196"/>
                </a:cubicBezTo>
                <a:lnTo>
                  <a:pt x="2604" y="378"/>
                </a:lnTo>
                <a:lnTo>
                  <a:pt x="2538" y="378"/>
                </a:lnTo>
                <a:lnTo>
                  <a:pt x="2538" y="210"/>
                </a:lnTo>
                <a:cubicBezTo>
                  <a:pt x="2538" y="182"/>
                  <a:pt x="2524" y="169"/>
                  <a:pt x="2506" y="169"/>
                </a:cubicBezTo>
                <a:close/>
                <a:moveTo>
                  <a:pt x="2289" y="219"/>
                </a:moveTo>
                <a:lnTo>
                  <a:pt x="2289" y="219"/>
                </a:lnTo>
                <a:cubicBezTo>
                  <a:pt x="2287" y="186"/>
                  <a:pt x="2274" y="167"/>
                  <a:pt x="2254" y="167"/>
                </a:cubicBezTo>
                <a:cubicBezTo>
                  <a:pt x="2232" y="167"/>
                  <a:pt x="2218" y="186"/>
                  <a:pt x="2215" y="219"/>
                </a:cubicBezTo>
                <a:lnTo>
                  <a:pt x="2289" y="219"/>
                </a:lnTo>
                <a:close/>
                <a:moveTo>
                  <a:pt x="2148" y="248"/>
                </a:moveTo>
                <a:lnTo>
                  <a:pt x="2148" y="248"/>
                </a:lnTo>
                <a:cubicBezTo>
                  <a:pt x="2148" y="164"/>
                  <a:pt x="2190" y="111"/>
                  <a:pt x="2254" y="111"/>
                </a:cubicBezTo>
                <a:cubicBezTo>
                  <a:pt x="2316" y="111"/>
                  <a:pt x="2357" y="162"/>
                  <a:pt x="2357" y="246"/>
                </a:cubicBezTo>
                <a:cubicBezTo>
                  <a:pt x="2357" y="250"/>
                  <a:pt x="2357" y="255"/>
                  <a:pt x="2356" y="264"/>
                </a:cubicBezTo>
                <a:lnTo>
                  <a:pt x="2214" y="264"/>
                </a:lnTo>
                <a:cubicBezTo>
                  <a:pt x="2215" y="303"/>
                  <a:pt x="2230" y="330"/>
                  <a:pt x="2256" y="330"/>
                </a:cubicBezTo>
                <a:cubicBezTo>
                  <a:pt x="2273" y="330"/>
                  <a:pt x="2286" y="319"/>
                  <a:pt x="2289" y="298"/>
                </a:cubicBezTo>
                <a:lnTo>
                  <a:pt x="2355" y="298"/>
                </a:lnTo>
                <a:cubicBezTo>
                  <a:pt x="2349" y="351"/>
                  <a:pt x="2310" y="385"/>
                  <a:pt x="2256" y="385"/>
                </a:cubicBezTo>
                <a:cubicBezTo>
                  <a:pt x="2188" y="385"/>
                  <a:pt x="2148" y="331"/>
                  <a:pt x="2148" y="248"/>
                </a:cubicBezTo>
                <a:close/>
                <a:moveTo>
                  <a:pt x="2035" y="118"/>
                </a:moveTo>
                <a:lnTo>
                  <a:pt x="2035" y="118"/>
                </a:lnTo>
                <a:lnTo>
                  <a:pt x="2101" y="118"/>
                </a:lnTo>
                <a:lnTo>
                  <a:pt x="2101" y="378"/>
                </a:lnTo>
                <a:lnTo>
                  <a:pt x="2035" y="378"/>
                </a:lnTo>
                <a:lnTo>
                  <a:pt x="2035" y="118"/>
                </a:lnTo>
                <a:close/>
                <a:moveTo>
                  <a:pt x="2068" y="3"/>
                </a:moveTo>
                <a:lnTo>
                  <a:pt x="2068" y="3"/>
                </a:lnTo>
                <a:cubicBezTo>
                  <a:pt x="2090" y="3"/>
                  <a:pt x="2109" y="21"/>
                  <a:pt x="2109" y="43"/>
                </a:cubicBezTo>
                <a:cubicBezTo>
                  <a:pt x="2109" y="66"/>
                  <a:pt x="2090" y="84"/>
                  <a:pt x="2068" y="84"/>
                </a:cubicBezTo>
                <a:cubicBezTo>
                  <a:pt x="2046" y="84"/>
                  <a:pt x="2027" y="66"/>
                  <a:pt x="2027" y="43"/>
                </a:cubicBezTo>
                <a:cubicBezTo>
                  <a:pt x="2027" y="21"/>
                  <a:pt x="2046" y="3"/>
                  <a:pt x="2068" y="3"/>
                </a:cubicBezTo>
                <a:close/>
                <a:moveTo>
                  <a:pt x="1778" y="248"/>
                </a:moveTo>
                <a:lnTo>
                  <a:pt x="1778" y="248"/>
                </a:lnTo>
                <a:cubicBezTo>
                  <a:pt x="1778" y="165"/>
                  <a:pt x="1821" y="111"/>
                  <a:pt x="1888" y="111"/>
                </a:cubicBezTo>
                <a:cubicBezTo>
                  <a:pt x="1945" y="111"/>
                  <a:pt x="1986" y="151"/>
                  <a:pt x="1991" y="212"/>
                </a:cubicBezTo>
                <a:lnTo>
                  <a:pt x="1925" y="212"/>
                </a:lnTo>
                <a:cubicBezTo>
                  <a:pt x="1922" y="184"/>
                  <a:pt x="1908" y="170"/>
                  <a:pt x="1888" y="170"/>
                </a:cubicBezTo>
                <a:cubicBezTo>
                  <a:pt x="1862" y="170"/>
                  <a:pt x="1845" y="198"/>
                  <a:pt x="1845" y="248"/>
                </a:cubicBezTo>
                <a:cubicBezTo>
                  <a:pt x="1845" y="299"/>
                  <a:pt x="1862" y="326"/>
                  <a:pt x="1888" y="326"/>
                </a:cubicBezTo>
                <a:cubicBezTo>
                  <a:pt x="1908" y="326"/>
                  <a:pt x="1922" y="312"/>
                  <a:pt x="1925" y="288"/>
                </a:cubicBezTo>
                <a:lnTo>
                  <a:pt x="1991" y="288"/>
                </a:lnTo>
                <a:cubicBezTo>
                  <a:pt x="1986" y="347"/>
                  <a:pt x="1945" y="385"/>
                  <a:pt x="1888" y="385"/>
                </a:cubicBezTo>
                <a:cubicBezTo>
                  <a:pt x="1821" y="385"/>
                  <a:pt x="1778" y="332"/>
                  <a:pt x="1778" y="248"/>
                </a:cubicBezTo>
                <a:close/>
                <a:moveTo>
                  <a:pt x="1525" y="275"/>
                </a:moveTo>
                <a:lnTo>
                  <a:pt x="1525" y="275"/>
                </a:lnTo>
                <a:lnTo>
                  <a:pt x="1596" y="275"/>
                </a:lnTo>
                <a:cubicBezTo>
                  <a:pt x="1598" y="309"/>
                  <a:pt x="1614" y="324"/>
                  <a:pt x="1638" y="324"/>
                </a:cubicBezTo>
                <a:cubicBezTo>
                  <a:pt x="1661" y="324"/>
                  <a:pt x="1676" y="310"/>
                  <a:pt x="1676" y="286"/>
                </a:cubicBezTo>
                <a:cubicBezTo>
                  <a:pt x="1676" y="264"/>
                  <a:pt x="1662" y="248"/>
                  <a:pt x="1628" y="228"/>
                </a:cubicBezTo>
                <a:lnTo>
                  <a:pt x="1596" y="210"/>
                </a:lnTo>
                <a:cubicBezTo>
                  <a:pt x="1549" y="183"/>
                  <a:pt x="1528" y="149"/>
                  <a:pt x="1528" y="107"/>
                </a:cubicBezTo>
                <a:cubicBezTo>
                  <a:pt x="1528" y="56"/>
                  <a:pt x="1572" y="10"/>
                  <a:pt x="1634" y="10"/>
                </a:cubicBezTo>
                <a:cubicBezTo>
                  <a:pt x="1697" y="10"/>
                  <a:pt x="1740" y="50"/>
                  <a:pt x="1741" y="112"/>
                </a:cubicBezTo>
                <a:lnTo>
                  <a:pt x="1669" y="112"/>
                </a:lnTo>
                <a:cubicBezTo>
                  <a:pt x="1667" y="86"/>
                  <a:pt x="1654" y="71"/>
                  <a:pt x="1632" y="71"/>
                </a:cubicBezTo>
                <a:cubicBezTo>
                  <a:pt x="1614" y="71"/>
                  <a:pt x="1599" y="85"/>
                  <a:pt x="1599" y="104"/>
                </a:cubicBezTo>
                <a:cubicBezTo>
                  <a:pt x="1599" y="124"/>
                  <a:pt x="1611" y="139"/>
                  <a:pt x="1649" y="160"/>
                </a:cubicBezTo>
                <a:lnTo>
                  <a:pt x="1673" y="174"/>
                </a:lnTo>
                <a:cubicBezTo>
                  <a:pt x="1722" y="201"/>
                  <a:pt x="1746" y="240"/>
                  <a:pt x="1746" y="286"/>
                </a:cubicBezTo>
                <a:cubicBezTo>
                  <a:pt x="1746" y="344"/>
                  <a:pt x="1703" y="385"/>
                  <a:pt x="1638" y="385"/>
                </a:cubicBezTo>
                <a:cubicBezTo>
                  <a:pt x="1569" y="385"/>
                  <a:pt x="1526" y="342"/>
                  <a:pt x="1525" y="275"/>
                </a:cubicBezTo>
                <a:close/>
                <a:moveTo>
                  <a:pt x="1307" y="344"/>
                </a:moveTo>
                <a:lnTo>
                  <a:pt x="1307" y="344"/>
                </a:lnTo>
                <a:cubicBezTo>
                  <a:pt x="1307" y="324"/>
                  <a:pt x="1324" y="306"/>
                  <a:pt x="1345" y="306"/>
                </a:cubicBezTo>
                <a:cubicBezTo>
                  <a:pt x="1366" y="306"/>
                  <a:pt x="1383" y="324"/>
                  <a:pt x="1383" y="344"/>
                </a:cubicBezTo>
                <a:cubicBezTo>
                  <a:pt x="1383" y="365"/>
                  <a:pt x="1366" y="383"/>
                  <a:pt x="1345" y="383"/>
                </a:cubicBezTo>
                <a:cubicBezTo>
                  <a:pt x="1324" y="383"/>
                  <a:pt x="1307" y="365"/>
                  <a:pt x="1307" y="344"/>
                </a:cubicBezTo>
                <a:close/>
                <a:moveTo>
                  <a:pt x="1117" y="431"/>
                </a:moveTo>
                <a:lnTo>
                  <a:pt x="1117" y="431"/>
                </a:lnTo>
                <a:cubicBezTo>
                  <a:pt x="1131" y="431"/>
                  <a:pt x="1149" y="423"/>
                  <a:pt x="1155" y="401"/>
                </a:cubicBezTo>
                <a:lnTo>
                  <a:pt x="1161" y="377"/>
                </a:lnTo>
                <a:lnTo>
                  <a:pt x="1080" y="118"/>
                </a:lnTo>
                <a:lnTo>
                  <a:pt x="1147" y="118"/>
                </a:lnTo>
                <a:lnTo>
                  <a:pt x="1192" y="287"/>
                </a:lnTo>
                <a:lnTo>
                  <a:pt x="1195" y="287"/>
                </a:lnTo>
                <a:lnTo>
                  <a:pt x="1233" y="118"/>
                </a:lnTo>
                <a:lnTo>
                  <a:pt x="1301" y="118"/>
                </a:lnTo>
                <a:lnTo>
                  <a:pt x="1221" y="405"/>
                </a:lnTo>
                <a:cubicBezTo>
                  <a:pt x="1204" y="465"/>
                  <a:pt x="1163" y="488"/>
                  <a:pt x="1126" y="488"/>
                </a:cubicBezTo>
                <a:cubicBezTo>
                  <a:pt x="1111" y="488"/>
                  <a:pt x="1101" y="486"/>
                  <a:pt x="1091" y="483"/>
                </a:cubicBezTo>
                <a:lnTo>
                  <a:pt x="1091" y="427"/>
                </a:lnTo>
                <a:cubicBezTo>
                  <a:pt x="1100" y="430"/>
                  <a:pt x="1109" y="431"/>
                  <a:pt x="1117" y="431"/>
                </a:cubicBezTo>
                <a:close/>
                <a:moveTo>
                  <a:pt x="1021" y="385"/>
                </a:moveTo>
                <a:lnTo>
                  <a:pt x="1021" y="385"/>
                </a:lnTo>
                <a:cubicBezTo>
                  <a:pt x="970" y="385"/>
                  <a:pt x="937" y="349"/>
                  <a:pt x="937" y="304"/>
                </a:cubicBezTo>
                <a:lnTo>
                  <a:pt x="937" y="173"/>
                </a:lnTo>
                <a:lnTo>
                  <a:pt x="891" y="173"/>
                </a:lnTo>
                <a:lnTo>
                  <a:pt x="891" y="118"/>
                </a:lnTo>
                <a:lnTo>
                  <a:pt x="898" y="118"/>
                </a:lnTo>
                <a:cubicBezTo>
                  <a:pt x="929" y="118"/>
                  <a:pt x="944" y="100"/>
                  <a:pt x="946" y="69"/>
                </a:cubicBezTo>
                <a:lnTo>
                  <a:pt x="947" y="44"/>
                </a:lnTo>
                <a:lnTo>
                  <a:pt x="1003" y="44"/>
                </a:lnTo>
                <a:lnTo>
                  <a:pt x="1003" y="118"/>
                </a:lnTo>
                <a:lnTo>
                  <a:pt x="1058" y="118"/>
                </a:lnTo>
                <a:lnTo>
                  <a:pt x="1058" y="173"/>
                </a:lnTo>
                <a:lnTo>
                  <a:pt x="1003" y="173"/>
                </a:lnTo>
                <a:lnTo>
                  <a:pt x="1003" y="297"/>
                </a:lnTo>
                <a:cubicBezTo>
                  <a:pt x="1003" y="315"/>
                  <a:pt x="1016" y="328"/>
                  <a:pt x="1035" y="328"/>
                </a:cubicBezTo>
                <a:cubicBezTo>
                  <a:pt x="1042" y="328"/>
                  <a:pt x="1049" y="326"/>
                  <a:pt x="1054" y="325"/>
                </a:cubicBezTo>
                <a:lnTo>
                  <a:pt x="1054" y="379"/>
                </a:lnTo>
                <a:cubicBezTo>
                  <a:pt x="1044" y="383"/>
                  <a:pt x="1032" y="385"/>
                  <a:pt x="1021" y="385"/>
                </a:cubicBezTo>
                <a:close/>
                <a:moveTo>
                  <a:pt x="804" y="219"/>
                </a:moveTo>
                <a:lnTo>
                  <a:pt x="804" y="219"/>
                </a:lnTo>
                <a:cubicBezTo>
                  <a:pt x="802" y="186"/>
                  <a:pt x="789" y="167"/>
                  <a:pt x="769" y="167"/>
                </a:cubicBezTo>
                <a:cubicBezTo>
                  <a:pt x="747" y="167"/>
                  <a:pt x="733" y="186"/>
                  <a:pt x="730" y="219"/>
                </a:cubicBezTo>
                <a:lnTo>
                  <a:pt x="804" y="219"/>
                </a:lnTo>
                <a:close/>
                <a:moveTo>
                  <a:pt x="663" y="248"/>
                </a:moveTo>
                <a:lnTo>
                  <a:pt x="663" y="248"/>
                </a:lnTo>
                <a:cubicBezTo>
                  <a:pt x="663" y="164"/>
                  <a:pt x="705" y="111"/>
                  <a:pt x="769" y="111"/>
                </a:cubicBezTo>
                <a:cubicBezTo>
                  <a:pt x="831" y="111"/>
                  <a:pt x="872" y="162"/>
                  <a:pt x="872" y="246"/>
                </a:cubicBezTo>
                <a:cubicBezTo>
                  <a:pt x="872" y="250"/>
                  <a:pt x="872" y="255"/>
                  <a:pt x="871" y="264"/>
                </a:cubicBezTo>
                <a:lnTo>
                  <a:pt x="729" y="264"/>
                </a:lnTo>
                <a:cubicBezTo>
                  <a:pt x="730" y="303"/>
                  <a:pt x="745" y="330"/>
                  <a:pt x="771" y="330"/>
                </a:cubicBezTo>
                <a:cubicBezTo>
                  <a:pt x="788" y="330"/>
                  <a:pt x="801" y="319"/>
                  <a:pt x="804" y="298"/>
                </a:cubicBezTo>
                <a:lnTo>
                  <a:pt x="870" y="298"/>
                </a:lnTo>
                <a:cubicBezTo>
                  <a:pt x="864" y="351"/>
                  <a:pt x="825" y="385"/>
                  <a:pt x="771" y="385"/>
                </a:cubicBezTo>
                <a:cubicBezTo>
                  <a:pt x="703" y="385"/>
                  <a:pt x="663" y="331"/>
                  <a:pt x="663" y="248"/>
                </a:cubicBezTo>
                <a:close/>
                <a:moveTo>
                  <a:pt x="608" y="0"/>
                </a:moveTo>
                <a:lnTo>
                  <a:pt x="608" y="0"/>
                </a:lnTo>
                <a:cubicBezTo>
                  <a:pt x="631" y="0"/>
                  <a:pt x="653" y="7"/>
                  <a:pt x="664" y="17"/>
                </a:cubicBezTo>
                <a:lnTo>
                  <a:pt x="641" y="65"/>
                </a:lnTo>
                <a:cubicBezTo>
                  <a:pt x="633" y="61"/>
                  <a:pt x="626" y="58"/>
                  <a:pt x="618" y="58"/>
                </a:cubicBezTo>
                <a:cubicBezTo>
                  <a:pt x="600" y="58"/>
                  <a:pt x="590" y="70"/>
                  <a:pt x="590" y="90"/>
                </a:cubicBezTo>
                <a:lnTo>
                  <a:pt x="590" y="118"/>
                </a:lnTo>
                <a:lnTo>
                  <a:pt x="645" y="118"/>
                </a:lnTo>
                <a:lnTo>
                  <a:pt x="645" y="173"/>
                </a:lnTo>
                <a:lnTo>
                  <a:pt x="590" y="173"/>
                </a:lnTo>
                <a:lnTo>
                  <a:pt x="590" y="378"/>
                </a:lnTo>
                <a:lnTo>
                  <a:pt x="524" y="378"/>
                </a:lnTo>
                <a:lnTo>
                  <a:pt x="524" y="173"/>
                </a:lnTo>
                <a:lnTo>
                  <a:pt x="478" y="173"/>
                </a:lnTo>
                <a:lnTo>
                  <a:pt x="478" y="118"/>
                </a:lnTo>
                <a:lnTo>
                  <a:pt x="524" y="118"/>
                </a:lnTo>
                <a:lnTo>
                  <a:pt x="524" y="85"/>
                </a:lnTo>
                <a:cubicBezTo>
                  <a:pt x="524" y="30"/>
                  <a:pt x="562" y="0"/>
                  <a:pt x="608" y="0"/>
                </a:cubicBezTo>
                <a:close/>
                <a:moveTo>
                  <a:pt x="344" y="329"/>
                </a:moveTo>
                <a:lnTo>
                  <a:pt x="344" y="329"/>
                </a:lnTo>
                <a:cubicBezTo>
                  <a:pt x="367" y="329"/>
                  <a:pt x="383" y="309"/>
                  <a:pt x="383" y="278"/>
                </a:cubicBezTo>
                <a:lnTo>
                  <a:pt x="383" y="261"/>
                </a:lnTo>
                <a:lnTo>
                  <a:pt x="368" y="264"/>
                </a:lnTo>
                <a:cubicBezTo>
                  <a:pt x="336" y="269"/>
                  <a:pt x="319" y="283"/>
                  <a:pt x="319" y="303"/>
                </a:cubicBezTo>
                <a:cubicBezTo>
                  <a:pt x="319" y="319"/>
                  <a:pt x="330" y="329"/>
                  <a:pt x="344" y="329"/>
                </a:cubicBezTo>
                <a:close/>
                <a:moveTo>
                  <a:pt x="253" y="310"/>
                </a:moveTo>
                <a:lnTo>
                  <a:pt x="253" y="310"/>
                </a:lnTo>
                <a:cubicBezTo>
                  <a:pt x="253" y="260"/>
                  <a:pt x="290" y="229"/>
                  <a:pt x="354" y="221"/>
                </a:cubicBezTo>
                <a:lnTo>
                  <a:pt x="383" y="217"/>
                </a:lnTo>
                <a:lnTo>
                  <a:pt x="383" y="200"/>
                </a:lnTo>
                <a:cubicBezTo>
                  <a:pt x="383" y="179"/>
                  <a:pt x="371" y="168"/>
                  <a:pt x="354" y="168"/>
                </a:cubicBezTo>
                <a:cubicBezTo>
                  <a:pt x="336" y="168"/>
                  <a:pt x="323" y="180"/>
                  <a:pt x="322" y="199"/>
                </a:cubicBezTo>
                <a:lnTo>
                  <a:pt x="256" y="199"/>
                </a:lnTo>
                <a:cubicBezTo>
                  <a:pt x="260" y="147"/>
                  <a:pt x="299" y="111"/>
                  <a:pt x="355" y="111"/>
                </a:cubicBezTo>
                <a:cubicBezTo>
                  <a:pt x="410" y="111"/>
                  <a:pt x="448" y="147"/>
                  <a:pt x="448" y="204"/>
                </a:cubicBezTo>
                <a:lnTo>
                  <a:pt x="448" y="316"/>
                </a:lnTo>
                <a:cubicBezTo>
                  <a:pt x="448" y="326"/>
                  <a:pt x="454" y="333"/>
                  <a:pt x="464" y="333"/>
                </a:cubicBezTo>
                <a:cubicBezTo>
                  <a:pt x="466" y="333"/>
                  <a:pt x="468" y="333"/>
                  <a:pt x="471" y="332"/>
                </a:cubicBezTo>
                <a:lnTo>
                  <a:pt x="471" y="380"/>
                </a:lnTo>
                <a:cubicBezTo>
                  <a:pt x="463" y="382"/>
                  <a:pt x="455" y="383"/>
                  <a:pt x="447" y="383"/>
                </a:cubicBezTo>
                <a:cubicBezTo>
                  <a:pt x="422" y="383"/>
                  <a:pt x="400" y="372"/>
                  <a:pt x="394" y="346"/>
                </a:cubicBezTo>
                <a:cubicBezTo>
                  <a:pt x="384" y="365"/>
                  <a:pt x="364" y="385"/>
                  <a:pt x="329" y="385"/>
                </a:cubicBezTo>
                <a:cubicBezTo>
                  <a:pt x="284" y="385"/>
                  <a:pt x="253" y="356"/>
                  <a:pt x="253" y="310"/>
                </a:cubicBezTo>
                <a:close/>
                <a:moveTo>
                  <a:pt x="0" y="275"/>
                </a:moveTo>
                <a:lnTo>
                  <a:pt x="0" y="275"/>
                </a:lnTo>
                <a:lnTo>
                  <a:pt x="71" y="275"/>
                </a:lnTo>
                <a:cubicBezTo>
                  <a:pt x="73" y="309"/>
                  <a:pt x="89" y="324"/>
                  <a:pt x="113" y="324"/>
                </a:cubicBezTo>
                <a:cubicBezTo>
                  <a:pt x="136" y="324"/>
                  <a:pt x="151" y="310"/>
                  <a:pt x="151" y="286"/>
                </a:cubicBezTo>
                <a:cubicBezTo>
                  <a:pt x="151" y="264"/>
                  <a:pt x="137" y="248"/>
                  <a:pt x="103" y="228"/>
                </a:cubicBezTo>
                <a:lnTo>
                  <a:pt x="71" y="210"/>
                </a:lnTo>
                <a:cubicBezTo>
                  <a:pt x="23" y="183"/>
                  <a:pt x="3" y="149"/>
                  <a:pt x="3" y="107"/>
                </a:cubicBezTo>
                <a:cubicBezTo>
                  <a:pt x="3" y="56"/>
                  <a:pt x="47" y="10"/>
                  <a:pt x="108" y="10"/>
                </a:cubicBezTo>
                <a:cubicBezTo>
                  <a:pt x="171" y="10"/>
                  <a:pt x="214" y="50"/>
                  <a:pt x="216" y="112"/>
                </a:cubicBezTo>
                <a:lnTo>
                  <a:pt x="144" y="112"/>
                </a:lnTo>
                <a:cubicBezTo>
                  <a:pt x="141" y="86"/>
                  <a:pt x="129" y="71"/>
                  <a:pt x="107" y="71"/>
                </a:cubicBezTo>
                <a:cubicBezTo>
                  <a:pt x="89" y="71"/>
                  <a:pt x="74" y="85"/>
                  <a:pt x="74" y="104"/>
                </a:cubicBezTo>
                <a:cubicBezTo>
                  <a:pt x="74" y="124"/>
                  <a:pt x="86" y="139"/>
                  <a:pt x="123" y="160"/>
                </a:cubicBezTo>
                <a:lnTo>
                  <a:pt x="148" y="174"/>
                </a:lnTo>
                <a:cubicBezTo>
                  <a:pt x="197" y="201"/>
                  <a:pt x="220" y="240"/>
                  <a:pt x="220" y="286"/>
                </a:cubicBezTo>
                <a:cubicBezTo>
                  <a:pt x="220" y="344"/>
                  <a:pt x="178" y="385"/>
                  <a:pt x="113" y="385"/>
                </a:cubicBezTo>
                <a:cubicBezTo>
                  <a:pt x="44" y="385"/>
                  <a:pt x="1" y="342"/>
                  <a:pt x="0" y="275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136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Boxes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586B91B5-07E3-AC57-4C8F-41D0A22A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480" y="1279523"/>
            <a:ext cx="4114800" cy="914400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F9661630-825C-E6BA-3402-58415021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16450" y="1279523"/>
            <a:ext cx="4114800" cy="91440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8640" y="1416683"/>
            <a:ext cx="3840480" cy="6400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48640" y="2331720"/>
            <a:ext cx="3840480" cy="2316479"/>
          </a:xfrm>
        </p:spPr>
        <p:txBody>
          <a:bodyPr/>
          <a:lstStyle>
            <a:lvl1pPr marL="0" indent="0">
              <a:spcBef>
                <a:spcPts val="1200"/>
              </a:spcBef>
              <a:buFontTx/>
              <a:buNone/>
              <a:defRPr sz="1600"/>
            </a:lvl1pPr>
            <a:lvl2pPr marL="0" indent="0">
              <a:spcBef>
                <a:spcPts val="1200"/>
              </a:spcBef>
              <a:buFontTx/>
              <a:buNone/>
              <a:defRPr sz="1600"/>
            </a:lvl2pPr>
            <a:lvl3pPr marL="0" indent="0">
              <a:spcBef>
                <a:spcPts val="1200"/>
              </a:spcBef>
              <a:buFontTx/>
              <a:buNone/>
              <a:defRPr sz="1600"/>
            </a:lvl3pPr>
            <a:lvl4pPr marL="0" indent="0">
              <a:spcBef>
                <a:spcPts val="1200"/>
              </a:spcBef>
              <a:buFontTx/>
              <a:buNone/>
              <a:defRPr sz="1600"/>
            </a:lvl4pPr>
            <a:lvl5pPr marL="0" indent="0">
              <a:spcBef>
                <a:spcPts val="1200"/>
              </a:spcBef>
              <a:buFontTx/>
              <a:buNone/>
              <a:defRPr sz="1600"/>
            </a:lvl5pPr>
            <a:lvl6pPr marL="0" indent="0">
              <a:spcBef>
                <a:spcPts val="1200"/>
              </a:spcBef>
              <a:buFontTx/>
              <a:buNone/>
              <a:defRPr sz="1600"/>
            </a:lvl6pPr>
            <a:lvl7pPr marL="0" indent="0">
              <a:spcBef>
                <a:spcPts val="1200"/>
              </a:spcBef>
              <a:buFontTx/>
              <a:buNone/>
              <a:defRPr sz="1600"/>
            </a:lvl7pPr>
            <a:lvl8pPr marL="0" indent="0">
              <a:spcBef>
                <a:spcPts val="1200"/>
              </a:spcBef>
              <a:buFontTx/>
              <a:buNone/>
              <a:defRPr sz="1600"/>
            </a:lvl8pPr>
            <a:lvl9pPr marL="0" indent="0">
              <a:spcBef>
                <a:spcPts val="12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54880" y="1416683"/>
            <a:ext cx="3840480" cy="6400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4754880" y="2331720"/>
            <a:ext cx="3840480" cy="2316479"/>
          </a:xfrm>
        </p:spPr>
        <p:txBody>
          <a:bodyPr/>
          <a:lstStyle>
            <a:lvl1pPr marL="0" indent="0">
              <a:spcBef>
                <a:spcPts val="1200"/>
              </a:spcBef>
              <a:buFontTx/>
              <a:buNone/>
              <a:defRPr sz="1600"/>
            </a:lvl1pPr>
            <a:lvl2pPr marL="0" indent="0">
              <a:spcBef>
                <a:spcPts val="1200"/>
              </a:spcBef>
              <a:buFontTx/>
              <a:buNone/>
              <a:defRPr sz="1600"/>
            </a:lvl2pPr>
            <a:lvl3pPr marL="0" indent="0">
              <a:spcBef>
                <a:spcPts val="1200"/>
              </a:spcBef>
              <a:buFontTx/>
              <a:buNone/>
              <a:defRPr sz="1600"/>
            </a:lvl3pPr>
            <a:lvl4pPr marL="0" indent="0">
              <a:spcBef>
                <a:spcPts val="1200"/>
              </a:spcBef>
              <a:buFontTx/>
              <a:buNone/>
              <a:defRPr sz="1600"/>
            </a:lvl4pPr>
            <a:lvl5pPr marL="0" indent="0">
              <a:spcBef>
                <a:spcPts val="1200"/>
              </a:spcBef>
              <a:buFontTx/>
              <a:buNone/>
              <a:defRPr sz="1600"/>
            </a:lvl5pPr>
            <a:lvl6pPr marL="0" indent="0">
              <a:spcBef>
                <a:spcPts val="1200"/>
              </a:spcBef>
              <a:buFontTx/>
              <a:buNone/>
              <a:defRPr sz="1600"/>
            </a:lvl6pPr>
            <a:lvl7pPr marL="0" indent="0">
              <a:spcBef>
                <a:spcPts val="1200"/>
              </a:spcBef>
              <a:buFontTx/>
              <a:buNone/>
              <a:defRPr sz="1600"/>
            </a:lvl7pPr>
            <a:lvl8pPr marL="0" indent="0">
              <a:spcBef>
                <a:spcPts val="1200"/>
              </a:spcBef>
              <a:buFontTx/>
              <a:buNone/>
              <a:defRPr sz="1600"/>
            </a:lvl8pPr>
            <a:lvl9pPr marL="0" indent="0">
              <a:spcBef>
                <a:spcPts val="12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1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Boxes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586B91B5-07E3-AC57-4C8F-41D0A22A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480" y="1279523"/>
            <a:ext cx="2715768" cy="914400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F9661630-825C-E6BA-3402-58415021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4116" y="1279523"/>
            <a:ext cx="2715768" cy="91440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EC8DABD9-0903-42DA-E802-AA4DBD0C1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16752" y="1279523"/>
            <a:ext cx="2715768" cy="914400"/>
          </a:xfrm>
          <a:prstGeom prst="rect">
            <a:avLst/>
          </a:prstGeom>
          <a:solidFill>
            <a:srgbClr val="E5DDCA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8640" y="1416683"/>
            <a:ext cx="2441448" cy="6400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48640" y="2331720"/>
            <a:ext cx="2441448" cy="2316479"/>
          </a:xfrm>
        </p:spPr>
        <p:txBody>
          <a:bodyPr/>
          <a:lstStyle>
            <a:lvl1pPr marL="0" indent="0">
              <a:spcBef>
                <a:spcPts val="1200"/>
              </a:spcBef>
              <a:buFontTx/>
              <a:buNone/>
              <a:defRPr sz="1600"/>
            </a:lvl1pPr>
            <a:lvl2pPr marL="0" indent="0">
              <a:spcBef>
                <a:spcPts val="1200"/>
              </a:spcBef>
              <a:buFontTx/>
              <a:buNone/>
              <a:defRPr sz="1600"/>
            </a:lvl2pPr>
            <a:lvl3pPr marL="0" indent="0">
              <a:spcBef>
                <a:spcPts val="1200"/>
              </a:spcBef>
              <a:buFontTx/>
              <a:buNone/>
              <a:defRPr sz="1600"/>
            </a:lvl3pPr>
            <a:lvl4pPr marL="0" indent="0">
              <a:spcBef>
                <a:spcPts val="1200"/>
              </a:spcBef>
              <a:buFontTx/>
              <a:buNone/>
              <a:defRPr sz="1600"/>
            </a:lvl4pPr>
            <a:lvl5pPr marL="0" indent="0">
              <a:spcBef>
                <a:spcPts val="1200"/>
              </a:spcBef>
              <a:buFontTx/>
              <a:buNone/>
              <a:defRPr sz="1600"/>
            </a:lvl5pPr>
            <a:lvl6pPr marL="0" indent="0">
              <a:spcBef>
                <a:spcPts val="1200"/>
              </a:spcBef>
              <a:buFontTx/>
              <a:buNone/>
              <a:defRPr sz="1600"/>
            </a:lvl6pPr>
            <a:lvl7pPr marL="0" indent="0">
              <a:spcBef>
                <a:spcPts val="1200"/>
              </a:spcBef>
              <a:buFontTx/>
              <a:buNone/>
              <a:defRPr sz="1600"/>
            </a:lvl7pPr>
            <a:lvl8pPr marL="0" indent="0">
              <a:spcBef>
                <a:spcPts val="1200"/>
              </a:spcBef>
              <a:buFontTx/>
              <a:buNone/>
              <a:defRPr sz="1600"/>
            </a:lvl8pPr>
            <a:lvl9pPr marL="0" indent="0">
              <a:spcBef>
                <a:spcPts val="12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51276" y="1416683"/>
            <a:ext cx="2441448" cy="6400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3351276" y="2331720"/>
            <a:ext cx="2441448" cy="2316479"/>
          </a:xfrm>
        </p:spPr>
        <p:txBody>
          <a:bodyPr/>
          <a:lstStyle>
            <a:lvl1pPr marL="0" indent="0">
              <a:spcBef>
                <a:spcPts val="1200"/>
              </a:spcBef>
              <a:buFontTx/>
              <a:buNone/>
              <a:defRPr sz="1600"/>
            </a:lvl1pPr>
            <a:lvl2pPr marL="0" indent="0">
              <a:spcBef>
                <a:spcPts val="1200"/>
              </a:spcBef>
              <a:buFontTx/>
              <a:buNone/>
              <a:defRPr sz="1600"/>
            </a:lvl2pPr>
            <a:lvl3pPr marL="0" indent="0">
              <a:spcBef>
                <a:spcPts val="1200"/>
              </a:spcBef>
              <a:buFontTx/>
              <a:buNone/>
              <a:defRPr sz="1600"/>
            </a:lvl3pPr>
            <a:lvl4pPr marL="0" indent="0">
              <a:spcBef>
                <a:spcPts val="1200"/>
              </a:spcBef>
              <a:buFontTx/>
              <a:buNone/>
              <a:defRPr sz="1600"/>
            </a:lvl4pPr>
            <a:lvl5pPr marL="0" indent="0">
              <a:spcBef>
                <a:spcPts val="1200"/>
              </a:spcBef>
              <a:buFontTx/>
              <a:buNone/>
              <a:defRPr sz="1600"/>
            </a:lvl5pPr>
            <a:lvl6pPr marL="0" indent="0">
              <a:spcBef>
                <a:spcPts val="1200"/>
              </a:spcBef>
              <a:buFontTx/>
              <a:buNone/>
              <a:defRPr sz="1600"/>
            </a:lvl6pPr>
            <a:lvl7pPr marL="0" indent="0">
              <a:spcBef>
                <a:spcPts val="1200"/>
              </a:spcBef>
              <a:buFontTx/>
              <a:buNone/>
              <a:defRPr sz="1600"/>
            </a:lvl7pPr>
            <a:lvl8pPr marL="0" indent="0">
              <a:spcBef>
                <a:spcPts val="1200"/>
              </a:spcBef>
              <a:buFontTx/>
              <a:buNone/>
              <a:defRPr sz="1600"/>
            </a:lvl8pPr>
            <a:lvl9pPr marL="0" indent="0">
              <a:spcBef>
                <a:spcPts val="12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0B80CCE7-DA13-C32F-71C6-2F68819603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153912" y="1416683"/>
            <a:ext cx="2441448" cy="6400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434EA740-024C-94E3-A7F1-E1648E067B5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153912" y="2331720"/>
            <a:ext cx="2441448" cy="2316479"/>
          </a:xfrm>
        </p:spPr>
        <p:txBody>
          <a:bodyPr/>
          <a:lstStyle>
            <a:lvl1pPr marL="0" indent="0">
              <a:spcBef>
                <a:spcPts val="1200"/>
              </a:spcBef>
              <a:buFontTx/>
              <a:buNone/>
              <a:defRPr sz="1600"/>
            </a:lvl1pPr>
            <a:lvl2pPr marL="0" indent="0">
              <a:spcBef>
                <a:spcPts val="1200"/>
              </a:spcBef>
              <a:buFontTx/>
              <a:buNone/>
              <a:defRPr sz="1600"/>
            </a:lvl2pPr>
            <a:lvl3pPr marL="0" indent="0">
              <a:spcBef>
                <a:spcPts val="1200"/>
              </a:spcBef>
              <a:buFontTx/>
              <a:buNone/>
              <a:defRPr sz="1600"/>
            </a:lvl3pPr>
            <a:lvl4pPr marL="0" indent="0">
              <a:spcBef>
                <a:spcPts val="1200"/>
              </a:spcBef>
              <a:buFontTx/>
              <a:buNone/>
              <a:defRPr sz="1600"/>
            </a:lvl4pPr>
            <a:lvl5pPr marL="0" indent="0">
              <a:spcBef>
                <a:spcPts val="1200"/>
              </a:spcBef>
              <a:buFontTx/>
              <a:buNone/>
              <a:defRPr sz="1600"/>
            </a:lvl5pPr>
            <a:lvl6pPr marL="0" indent="0">
              <a:spcBef>
                <a:spcPts val="1200"/>
              </a:spcBef>
              <a:buFontTx/>
              <a:buNone/>
              <a:defRPr sz="1600"/>
            </a:lvl6pPr>
            <a:lvl7pPr marL="0" indent="0">
              <a:spcBef>
                <a:spcPts val="1200"/>
              </a:spcBef>
              <a:buFontTx/>
              <a:buNone/>
              <a:defRPr sz="1600"/>
            </a:lvl7pPr>
            <a:lvl8pPr marL="0" indent="0">
              <a:spcBef>
                <a:spcPts val="1200"/>
              </a:spcBef>
              <a:buFontTx/>
              <a:buNone/>
              <a:defRPr sz="1600"/>
            </a:lvl8pPr>
            <a:lvl9pPr marL="0" indent="0">
              <a:spcBef>
                <a:spcPts val="12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9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Boxes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586B91B5-07E3-AC57-4C8F-41D0A22A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480" y="1279523"/>
            <a:ext cx="2011680" cy="914400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F9661630-825C-E6BA-3402-58415021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14600" y="1279523"/>
            <a:ext cx="2011680" cy="91440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EC8DABD9-0903-42DA-E802-AA4DBD0C1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17720" y="1279523"/>
            <a:ext cx="2011680" cy="914400"/>
          </a:xfrm>
          <a:prstGeom prst="rect">
            <a:avLst/>
          </a:prstGeom>
          <a:solidFill>
            <a:srgbClr val="E5DDCA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8" name="Rectangle">
            <a:extLst>
              <a:ext uri="{FF2B5EF4-FFF2-40B4-BE49-F238E27FC236}">
                <a16:creationId xmlns:a16="http://schemas.microsoft.com/office/drawing/2014/main" id="{DD1F431A-0341-172E-B28C-85CB518E8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20840" y="1279523"/>
            <a:ext cx="2011680" cy="914400"/>
          </a:xfrm>
          <a:prstGeom prst="rect">
            <a:avLst/>
          </a:prstGeom>
          <a:solidFill>
            <a:srgbClr val="BCE4F7"/>
          </a:solidFill>
          <a:ln w="19050" cap="flat">
            <a:noFill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8640" y="1416683"/>
            <a:ext cx="1737360" cy="685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48640" y="2331720"/>
            <a:ext cx="1737360" cy="2316479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/>
            </a:lvl1pPr>
            <a:lvl2pPr marL="0" indent="0">
              <a:spcBef>
                <a:spcPts val="900"/>
              </a:spcBef>
              <a:buFontTx/>
              <a:buNone/>
              <a:defRPr sz="1400"/>
            </a:lvl2pPr>
            <a:lvl3pPr marL="0" indent="0">
              <a:spcBef>
                <a:spcPts val="900"/>
              </a:spcBef>
              <a:buFontTx/>
              <a:buNone/>
              <a:defRPr sz="1400"/>
            </a:lvl3pPr>
            <a:lvl4pPr marL="0" indent="0">
              <a:spcBef>
                <a:spcPts val="900"/>
              </a:spcBef>
              <a:buFontTx/>
              <a:buNone/>
              <a:defRPr sz="1400"/>
            </a:lvl4pPr>
            <a:lvl5pPr marL="0" indent="0">
              <a:spcBef>
                <a:spcPts val="900"/>
              </a:spcBef>
              <a:buFontTx/>
              <a:buNone/>
              <a:defRPr sz="1400"/>
            </a:lvl5pPr>
            <a:lvl6pPr marL="0" indent="0">
              <a:spcBef>
                <a:spcPts val="900"/>
              </a:spcBef>
              <a:buFontTx/>
              <a:buNone/>
              <a:defRPr sz="1400"/>
            </a:lvl6pPr>
            <a:lvl7pPr marL="0" indent="0">
              <a:spcBef>
                <a:spcPts val="900"/>
              </a:spcBef>
              <a:buFontTx/>
              <a:buNone/>
              <a:defRPr sz="1400"/>
            </a:lvl7pPr>
            <a:lvl8pPr marL="0" indent="0">
              <a:spcBef>
                <a:spcPts val="900"/>
              </a:spcBef>
              <a:buFontTx/>
              <a:buNone/>
              <a:defRPr sz="1400"/>
            </a:lvl8pPr>
            <a:lvl9pPr marL="0" indent="0">
              <a:spcBef>
                <a:spcPts val="900"/>
              </a:spcBef>
              <a:buFontTx/>
              <a:buNone/>
              <a:defRPr sz="1400"/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651760" y="1416683"/>
            <a:ext cx="1737360" cy="685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2651760" y="2331720"/>
            <a:ext cx="1737360" cy="2316479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/>
            </a:lvl1pPr>
            <a:lvl2pPr marL="0" indent="0">
              <a:spcBef>
                <a:spcPts val="900"/>
              </a:spcBef>
              <a:buFontTx/>
              <a:buNone/>
              <a:defRPr sz="1400"/>
            </a:lvl2pPr>
            <a:lvl3pPr marL="0" indent="0">
              <a:spcBef>
                <a:spcPts val="900"/>
              </a:spcBef>
              <a:buFontTx/>
              <a:buNone/>
              <a:defRPr sz="1400"/>
            </a:lvl3pPr>
            <a:lvl4pPr marL="0" indent="0">
              <a:spcBef>
                <a:spcPts val="900"/>
              </a:spcBef>
              <a:buFontTx/>
              <a:buNone/>
              <a:defRPr sz="1400"/>
            </a:lvl4pPr>
            <a:lvl5pPr marL="0" indent="0">
              <a:spcBef>
                <a:spcPts val="900"/>
              </a:spcBef>
              <a:buFontTx/>
              <a:buNone/>
              <a:defRPr sz="1400"/>
            </a:lvl5pPr>
            <a:lvl6pPr marL="0" indent="0">
              <a:spcBef>
                <a:spcPts val="900"/>
              </a:spcBef>
              <a:buFontTx/>
              <a:buNone/>
              <a:defRPr sz="1400"/>
            </a:lvl6pPr>
            <a:lvl7pPr marL="0" indent="0">
              <a:spcBef>
                <a:spcPts val="900"/>
              </a:spcBef>
              <a:buFontTx/>
              <a:buNone/>
              <a:defRPr sz="1400"/>
            </a:lvl7pPr>
            <a:lvl8pPr marL="0" indent="0">
              <a:spcBef>
                <a:spcPts val="900"/>
              </a:spcBef>
              <a:buFontTx/>
              <a:buNone/>
              <a:defRPr sz="1400"/>
            </a:lvl8pPr>
            <a:lvl9pPr marL="0" indent="0">
              <a:spcBef>
                <a:spcPts val="900"/>
              </a:spcBef>
              <a:buFontTx/>
              <a:buNone/>
              <a:defRPr sz="1400"/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0B80CCE7-DA13-C32F-71C6-2F68819603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754880" y="1416683"/>
            <a:ext cx="1737360" cy="685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434EA740-024C-94E3-A7F1-E1648E067B5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54880" y="2331720"/>
            <a:ext cx="1737360" cy="2316479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/>
            </a:lvl1pPr>
            <a:lvl2pPr marL="0" indent="0">
              <a:spcBef>
                <a:spcPts val="900"/>
              </a:spcBef>
              <a:buFontTx/>
              <a:buNone/>
              <a:defRPr sz="1400"/>
            </a:lvl2pPr>
            <a:lvl3pPr marL="0" indent="0">
              <a:spcBef>
                <a:spcPts val="900"/>
              </a:spcBef>
              <a:buFontTx/>
              <a:buNone/>
              <a:defRPr sz="1400"/>
            </a:lvl3pPr>
            <a:lvl4pPr marL="0" indent="0">
              <a:spcBef>
                <a:spcPts val="900"/>
              </a:spcBef>
              <a:buFontTx/>
              <a:buNone/>
              <a:defRPr sz="1400"/>
            </a:lvl4pPr>
            <a:lvl5pPr marL="0" indent="0">
              <a:spcBef>
                <a:spcPts val="900"/>
              </a:spcBef>
              <a:buFontTx/>
              <a:buNone/>
              <a:defRPr sz="1400"/>
            </a:lvl5pPr>
            <a:lvl6pPr marL="0" indent="0">
              <a:spcBef>
                <a:spcPts val="900"/>
              </a:spcBef>
              <a:buFontTx/>
              <a:buNone/>
              <a:defRPr sz="1400"/>
            </a:lvl6pPr>
            <a:lvl7pPr marL="0" indent="0">
              <a:spcBef>
                <a:spcPts val="900"/>
              </a:spcBef>
              <a:buFontTx/>
              <a:buNone/>
              <a:defRPr sz="1400"/>
            </a:lvl7pPr>
            <a:lvl8pPr marL="0" indent="0">
              <a:spcBef>
                <a:spcPts val="900"/>
              </a:spcBef>
              <a:buFontTx/>
              <a:buNone/>
              <a:defRPr sz="1400"/>
            </a:lvl8pPr>
            <a:lvl9pPr marL="0" indent="0">
              <a:spcBef>
                <a:spcPts val="900"/>
              </a:spcBef>
              <a:buFontTx/>
              <a:buNone/>
              <a:defRPr sz="1400"/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28792819-EBC9-9659-F3E9-C008809BE0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858000" y="1416683"/>
            <a:ext cx="1737360" cy="685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20" name="Content Placeholder 9">
            <a:extLst>
              <a:ext uri="{FF2B5EF4-FFF2-40B4-BE49-F238E27FC236}">
                <a16:creationId xmlns:a16="http://schemas.microsoft.com/office/drawing/2014/main" id="{556C798A-4B62-3EF8-C56D-E91F6E87A6FD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6858000" y="2331720"/>
            <a:ext cx="1737360" cy="2316479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/>
            </a:lvl1pPr>
            <a:lvl2pPr marL="0" indent="0">
              <a:spcBef>
                <a:spcPts val="900"/>
              </a:spcBef>
              <a:buFontTx/>
              <a:buNone/>
              <a:defRPr sz="1400"/>
            </a:lvl2pPr>
            <a:lvl3pPr marL="0" indent="0">
              <a:spcBef>
                <a:spcPts val="900"/>
              </a:spcBef>
              <a:buFontTx/>
              <a:buNone/>
              <a:defRPr sz="1400"/>
            </a:lvl3pPr>
            <a:lvl4pPr marL="0" indent="0">
              <a:spcBef>
                <a:spcPts val="900"/>
              </a:spcBef>
              <a:buFontTx/>
              <a:buNone/>
              <a:defRPr sz="1400"/>
            </a:lvl4pPr>
            <a:lvl5pPr marL="0" indent="0">
              <a:spcBef>
                <a:spcPts val="900"/>
              </a:spcBef>
              <a:buFontTx/>
              <a:buNone/>
              <a:defRPr sz="1400"/>
            </a:lvl5pPr>
            <a:lvl6pPr marL="0" indent="0">
              <a:spcBef>
                <a:spcPts val="900"/>
              </a:spcBef>
              <a:buFontTx/>
              <a:buNone/>
              <a:defRPr sz="1400"/>
            </a:lvl6pPr>
            <a:lvl7pPr marL="0" indent="0">
              <a:spcBef>
                <a:spcPts val="900"/>
              </a:spcBef>
              <a:buFontTx/>
              <a:buNone/>
              <a:defRPr sz="1400"/>
            </a:lvl7pPr>
            <a:lvl8pPr marL="0" indent="0">
              <a:spcBef>
                <a:spcPts val="900"/>
              </a:spcBef>
              <a:buFontTx/>
              <a:buNone/>
              <a:defRPr sz="1400"/>
            </a:lvl8pPr>
            <a:lvl9pPr marL="0" indent="0">
              <a:spcBef>
                <a:spcPts val="900"/>
              </a:spcBef>
              <a:buFontTx/>
              <a:buNone/>
              <a:defRPr sz="14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Boxes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586B91B5-07E3-AC57-4C8F-41D0A22A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480" y="1279523"/>
            <a:ext cx="4114800" cy="2971800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F9661630-825C-E6BA-3402-58415021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16450" y="1279523"/>
            <a:ext cx="4114800" cy="297180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94360" y="1463040"/>
            <a:ext cx="3749040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94360" y="2651760"/>
            <a:ext cx="3749040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800600" y="1463040"/>
            <a:ext cx="3749040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4800600" y="2651760"/>
            <a:ext cx="3749040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0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Boxes Tall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586B91B5-07E3-AC57-4C8F-41D0A22A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480" y="1279523"/>
            <a:ext cx="4114800" cy="3108960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F9661630-825C-E6BA-3402-58415021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16450" y="1279523"/>
            <a:ext cx="4114800" cy="310896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67172C6C-385E-93D1-829B-FF5069783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4360" y="1463040"/>
            <a:ext cx="3749040" cy="0"/>
          </a:xfrm>
          <a:prstGeom prst="line">
            <a:avLst/>
          </a:prstGeom>
          <a:ln w="1905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94360" y="1600200"/>
            <a:ext cx="3749040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94360" y="2788920"/>
            <a:ext cx="3749040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3" name="Line">
            <a:extLst>
              <a:ext uri="{FF2B5EF4-FFF2-40B4-BE49-F238E27FC236}">
                <a16:creationId xmlns:a16="http://schemas.microsoft.com/office/drawing/2014/main" id="{1ACC422A-790B-ECC4-67E8-2464F414C0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00600" y="1463040"/>
            <a:ext cx="3749040" cy="0"/>
          </a:xfrm>
          <a:prstGeom prst="line">
            <a:avLst/>
          </a:prstGeom>
          <a:ln w="1905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800600" y="1600200"/>
            <a:ext cx="3749040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4800600" y="2788920"/>
            <a:ext cx="3749040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6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Boxes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586B91B5-07E3-AC57-4C8F-41D0A22A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480" y="1279523"/>
            <a:ext cx="2715768" cy="2971800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F9661630-825C-E6BA-3402-58415021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4116" y="1279523"/>
            <a:ext cx="2715768" cy="297180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33B4CEB8-39ED-9EBC-4781-F712A248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16752" y="1279522"/>
            <a:ext cx="2715768" cy="2971800"/>
          </a:xfrm>
          <a:prstGeom prst="rect">
            <a:avLst/>
          </a:prstGeom>
          <a:solidFill>
            <a:srgbClr val="E5DDCA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94360" y="1463040"/>
            <a:ext cx="2350008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94360" y="2651760"/>
            <a:ext cx="2350008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96996" y="1463040"/>
            <a:ext cx="2350008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3396996" y="2651760"/>
            <a:ext cx="2350008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4317A05C-0F69-F05E-D0F2-870512D7D4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199632" y="1463040"/>
            <a:ext cx="2350008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68B790F2-E1C5-F9A9-0108-06A2C652F239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199632" y="2651760"/>
            <a:ext cx="2350008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9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Boxes Tall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586B91B5-07E3-AC57-4C8F-41D0A22A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480" y="1279523"/>
            <a:ext cx="2715768" cy="3108960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F9661630-825C-E6BA-3402-58415021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4116" y="1279523"/>
            <a:ext cx="2715768" cy="310896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33B4CEB8-39ED-9EBC-4781-F712A248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16752" y="1279521"/>
            <a:ext cx="2715768" cy="3108960"/>
          </a:xfrm>
          <a:prstGeom prst="rect">
            <a:avLst/>
          </a:prstGeom>
          <a:solidFill>
            <a:srgbClr val="E5DDCA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cxnSp>
        <p:nvCxnSpPr>
          <p:cNvPr id="16" name="Line">
            <a:extLst>
              <a:ext uri="{FF2B5EF4-FFF2-40B4-BE49-F238E27FC236}">
                <a16:creationId xmlns:a16="http://schemas.microsoft.com/office/drawing/2014/main" id="{45C712C8-771E-7626-CE58-B49EC160A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4360" y="1463040"/>
            <a:ext cx="2350008" cy="0"/>
          </a:xfrm>
          <a:prstGeom prst="line">
            <a:avLst/>
          </a:prstGeom>
          <a:ln w="1905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94360" y="1600200"/>
            <a:ext cx="2350008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94360" y="2788920"/>
            <a:ext cx="2350008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7" name="Line">
            <a:extLst>
              <a:ext uri="{FF2B5EF4-FFF2-40B4-BE49-F238E27FC236}">
                <a16:creationId xmlns:a16="http://schemas.microsoft.com/office/drawing/2014/main" id="{3B7C83D9-CDEE-E86A-98C9-BA492416B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396996" y="1463040"/>
            <a:ext cx="2350008" cy="0"/>
          </a:xfrm>
          <a:prstGeom prst="line">
            <a:avLst/>
          </a:prstGeom>
          <a:ln w="1905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96996" y="1600200"/>
            <a:ext cx="2350008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3396996" y="2788920"/>
            <a:ext cx="2350008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8" name="Line">
            <a:extLst>
              <a:ext uri="{FF2B5EF4-FFF2-40B4-BE49-F238E27FC236}">
                <a16:creationId xmlns:a16="http://schemas.microsoft.com/office/drawing/2014/main" id="{F1762E8D-F27D-AFA3-F0B6-034D76119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99632" y="1463040"/>
            <a:ext cx="2350008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4317A05C-0F69-F05E-D0F2-870512D7D4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199632" y="1600200"/>
            <a:ext cx="2350008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68B790F2-E1C5-F9A9-0108-06A2C652F239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199632" y="2788920"/>
            <a:ext cx="2350008" cy="14173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5pPr>
            <a:lvl6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6pPr>
            <a:lvl7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7pPr>
            <a:lvl8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8pPr>
            <a:lvl9pPr marL="0" indent="0">
              <a:spcBef>
                <a:spcPts val="900"/>
              </a:spcBef>
              <a:buFontTx/>
              <a:buNone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8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Boxes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586B91B5-07E3-AC57-4C8F-41D0A22A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480" y="1279523"/>
            <a:ext cx="2011680" cy="2971800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F9661630-825C-E6BA-3402-58415021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14600" y="1279523"/>
            <a:ext cx="2011680" cy="297180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33B4CEB8-39ED-9EBC-4781-F712A248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17720" y="1279521"/>
            <a:ext cx="2011680" cy="2971800"/>
          </a:xfrm>
          <a:prstGeom prst="rect">
            <a:avLst/>
          </a:prstGeom>
          <a:solidFill>
            <a:srgbClr val="E5DDCA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9" name="Rectangle">
            <a:extLst>
              <a:ext uri="{FF2B5EF4-FFF2-40B4-BE49-F238E27FC236}">
                <a16:creationId xmlns:a16="http://schemas.microsoft.com/office/drawing/2014/main" id="{211A375E-89EA-9107-EA7C-57F190535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20840" y="1279523"/>
            <a:ext cx="2011680" cy="2971800"/>
          </a:xfrm>
          <a:prstGeom prst="rect">
            <a:avLst/>
          </a:prstGeom>
          <a:solidFill>
            <a:srgbClr val="BCE4F7"/>
          </a:solidFill>
          <a:ln w="19050" cap="flat">
            <a:noFill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94360" y="1463040"/>
            <a:ext cx="1645920" cy="8229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94360" y="2468880"/>
            <a:ext cx="1645920" cy="1600200"/>
          </a:xfrm>
        </p:spPr>
        <p:txBody>
          <a:bodyPr/>
          <a:lstStyle>
            <a:lvl1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2pPr>
            <a:lvl3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3pPr>
            <a:lvl4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4pPr>
            <a:lvl5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5pPr>
            <a:lvl6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6pPr>
            <a:lvl7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7pPr>
            <a:lvl8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8pPr>
            <a:lvl9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697480" y="1463040"/>
            <a:ext cx="1645920" cy="8229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2697480" y="2468880"/>
            <a:ext cx="1645920" cy="1600200"/>
          </a:xfrm>
        </p:spPr>
        <p:txBody>
          <a:bodyPr/>
          <a:lstStyle>
            <a:lvl1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2pPr>
            <a:lvl3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3pPr>
            <a:lvl4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4pPr>
            <a:lvl5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5pPr>
            <a:lvl6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6pPr>
            <a:lvl7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7pPr>
            <a:lvl8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8pPr>
            <a:lvl9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4317A05C-0F69-F05E-D0F2-870512D7D4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800600" y="1463040"/>
            <a:ext cx="1645920" cy="8229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68B790F2-E1C5-F9A9-0108-06A2C652F239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0600" y="2468880"/>
            <a:ext cx="1645920" cy="1600200"/>
          </a:xfrm>
        </p:spPr>
        <p:txBody>
          <a:bodyPr/>
          <a:lstStyle>
            <a:lvl1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2pPr>
            <a:lvl3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4pPr>
            <a:lvl5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  <a:lvl6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6pPr>
            <a:lvl7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7pPr>
            <a:lvl8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8pPr>
            <a:lvl9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DA12488C-CA11-B17A-D388-811A0FF5E2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903720" y="1463040"/>
            <a:ext cx="1645920" cy="8229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8" name="Content Placeholder 9">
            <a:extLst>
              <a:ext uri="{FF2B5EF4-FFF2-40B4-BE49-F238E27FC236}">
                <a16:creationId xmlns:a16="http://schemas.microsoft.com/office/drawing/2014/main" id="{84BAE372-6078-E81D-C926-C7FDFEC1B0C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6903720" y="2468880"/>
            <a:ext cx="1645920" cy="1600200"/>
          </a:xfrm>
        </p:spPr>
        <p:txBody>
          <a:bodyPr/>
          <a:lstStyle>
            <a:lvl1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2pPr>
            <a:lvl3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4pPr>
            <a:lvl5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  <a:lvl6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6pPr>
            <a:lvl7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7pPr>
            <a:lvl8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8pPr>
            <a:lvl9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1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Boxes Tall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586B91B5-07E3-AC57-4C8F-41D0A22A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480" y="1279523"/>
            <a:ext cx="2011680" cy="3108960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F9661630-825C-E6BA-3402-58415021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14600" y="1279523"/>
            <a:ext cx="2011680" cy="310896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33B4CEB8-39ED-9EBC-4781-F712A248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17720" y="1279521"/>
            <a:ext cx="2011680" cy="3108960"/>
          </a:xfrm>
          <a:prstGeom prst="rect">
            <a:avLst/>
          </a:prstGeom>
          <a:solidFill>
            <a:srgbClr val="E5DDCA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23" name="Rectangle">
            <a:extLst>
              <a:ext uri="{FF2B5EF4-FFF2-40B4-BE49-F238E27FC236}">
                <a16:creationId xmlns:a16="http://schemas.microsoft.com/office/drawing/2014/main" id="{20CD3442-3352-7BE9-8F4D-9D5FEBF88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20840" y="1279523"/>
            <a:ext cx="2011680" cy="3108960"/>
          </a:xfrm>
          <a:prstGeom prst="rect">
            <a:avLst/>
          </a:prstGeom>
          <a:solidFill>
            <a:srgbClr val="BCE4F7"/>
          </a:solidFill>
          <a:ln w="19050" cap="flat">
            <a:noFill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4123F2-12EB-3B7C-52AE-3F5EB6AE78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8321040" cy="6858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cxnSp>
        <p:nvCxnSpPr>
          <p:cNvPr id="19" name="Line">
            <a:extLst>
              <a:ext uri="{FF2B5EF4-FFF2-40B4-BE49-F238E27FC236}">
                <a16:creationId xmlns:a16="http://schemas.microsoft.com/office/drawing/2014/main" id="{CF7DADE1-C3EF-BB88-5CD6-B46AC03EA4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4360" y="1463040"/>
            <a:ext cx="1645920" cy="0"/>
          </a:xfrm>
          <a:prstGeom prst="line">
            <a:avLst/>
          </a:prstGeom>
          <a:ln w="1905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2F9F1F6-03E1-D06C-AD65-0FED52E09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94360" y="1600200"/>
            <a:ext cx="1645920" cy="8229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94360" y="2606040"/>
            <a:ext cx="1645920" cy="1600200"/>
          </a:xfrm>
        </p:spPr>
        <p:txBody>
          <a:bodyPr/>
          <a:lstStyle>
            <a:lvl1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2pPr>
            <a:lvl3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3pPr>
            <a:lvl4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4pPr>
            <a:lvl5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5pPr>
            <a:lvl6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6pPr>
            <a:lvl7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7pPr>
            <a:lvl8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8pPr>
            <a:lvl9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20" name="Line">
            <a:extLst>
              <a:ext uri="{FF2B5EF4-FFF2-40B4-BE49-F238E27FC236}">
                <a16:creationId xmlns:a16="http://schemas.microsoft.com/office/drawing/2014/main" id="{68D95A14-E1E9-6B79-39D6-D59DC7397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697480" y="1463040"/>
            <a:ext cx="1645920" cy="0"/>
          </a:xfrm>
          <a:prstGeom prst="line">
            <a:avLst/>
          </a:prstGeom>
          <a:ln w="1905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49B07D4-7E8D-77F2-8EFA-83A5D46D5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697480" y="1600200"/>
            <a:ext cx="1645920" cy="8229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2697480" y="2606040"/>
            <a:ext cx="1645920" cy="1600200"/>
          </a:xfrm>
        </p:spPr>
        <p:txBody>
          <a:bodyPr/>
          <a:lstStyle>
            <a:lvl1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2pPr>
            <a:lvl3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3pPr>
            <a:lvl4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4pPr>
            <a:lvl5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5pPr>
            <a:lvl6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6pPr>
            <a:lvl7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7pPr>
            <a:lvl8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8pPr>
            <a:lvl9pPr marL="0" indent="0">
              <a:spcBef>
                <a:spcPts val="600"/>
              </a:spcBef>
              <a:buFontTx/>
              <a:buNone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21" name="Line">
            <a:extLst>
              <a:ext uri="{FF2B5EF4-FFF2-40B4-BE49-F238E27FC236}">
                <a16:creationId xmlns:a16="http://schemas.microsoft.com/office/drawing/2014/main" id="{5C8215A8-C4F9-71B8-465D-6C92ACA05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00600" y="1463040"/>
            <a:ext cx="164592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4317A05C-0F69-F05E-D0F2-870512D7D4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800600" y="1600200"/>
            <a:ext cx="1645920" cy="8229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68B790F2-E1C5-F9A9-0108-06A2C652F239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0600" y="2606040"/>
            <a:ext cx="1645920" cy="1600200"/>
          </a:xfrm>
        </p:spPr>
        <p:txBody>
          <a:bodyPr/>
          <a:lstStyle>
            <a:lvl1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2pPr>
            <a:lvl3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4pPr>
            <a:lvl5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  <a:lvl6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6pPr>
            <a:lvl7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7pPr>
            <a:lvl8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8pPr>
            <a:lvl9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22" name="Line">
            <a:extLst>
              <a:ext uri="{FF2B5EF4-FFF2-40B4-BE49-F238E27FC236}">
                <a16:creationId xmlns:a16="http://schemas.microsoft.com/office/drawing/2014/main" id="{54C0BBA5-F632-0222-767D-7050465DC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03720" y="1463040"/>
            <a:ext cx="164592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DA12488C-CA11-B17A-D388-811A0FF5E2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903720" y="1600200"/>
            <a:ext cx="1645920" cy="8229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8" name="Content Placeholder 9">
            <a:extLst>
              <a:ext uri="{FF2B5EF4-FFF2-40B4-BE49-F238E27FC236}">
                <a16:creationId xmlns:a16="http://schemas.microsoft.com/office/drawing/2014/main" id="{84BAE372-6078-E81D-C926-C7FDFEC1B0C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6903720" y="2606040"/>
            <a:ext cx="1645920" cy="1600200"/>
          </a:xfrm>
        </p:spPr>
        <p:txBody>
          <a:bodyPr/>
          <a:lstStyle>
            <a:lvl1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2pPr>
            <a:lvl3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4pPr>
            <a:lvl5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  <a:lvl6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6pPr>
            <a:lvl7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7pPr>
            <a:lvl8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8pPr>
            <a:lvl9pPr marL="0" indent="0">
              <a:spcBef>
                <a:spcPts val="600"/>
              </a:spcBef>
              <a:buFontTx/>
              <a:buNone/>
              <a:defRPr sz="11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9AC22A1B-5854-FB74-7FD9-8821EEB6D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8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79"/>
            <a:ext cx="4112895" cy="13716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[Slide title or statement]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C58C9E06-4AEF-DA65-311E-BEFB8C9C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79" y="2468880"/>
            <a:ext cx="3803904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5160E9B-B4EB-B766-4FC6-296C5DD188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2560320"/>
            <a:ext cx="3803904" cy="73152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434B936-E687-474E-50E0-DCADF219959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11479" y="3383280"/>
            <a:ext cx="3803904" cy="12649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8E965249-130A-8530-D378-40B17EFD8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617719" y="2468880"/>
            <a:ext cx="3803904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AA15A12-C8DC-9D74-7F77-CDB32CB5D3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7719" y="2560320"/>
            <a:ext cx="3803904" cy="73152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9B89E1F-7FC3-8E69-1063-7D80A178D85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17719" y="3383280"/>
            <a:ext cx="3803904" cy="12649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3" name="UL Solutions" descr="UL Solutions">
            <a:extLst>
              <a:ext uri="{FF2B5EF4-FFF2-40B4-BE49-F238E27FC236}">
                <a16:creationId xmlns:a16="http://schemas.microsoft.com/office/drawing/2014/main" id="{D62F3A89-CC23-6A64-4FE3-BC55D074E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3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Red Circle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UL Solutions">
            <a:extLst>
              <a:ext uri="{FF2B5EF4-FFF2-40B4-BE49-F238E27FC236}">
                <a16:creationId xmlns:a16="http://schemas.microsoft.com/office/drawing/2014/main" id="{E0C7F6AC-231D-0453-B3F5-7D4B7D3DA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411480" y="411479"/>
            <a:ext cx="1336041" cy="548640"/>
          </a:xfrm>
          <a:prstGeom prst="rect">
            <a:avLst/>
          </a:prstGeom>
        </p:spPr>
      </p:pic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0057C3A1-C288-4623-971F-816D37643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5027930" y="719296"/>
            <a:ext cx="3704908" cy="3704908"/>
          </a:xfrm>
          <a:custGeom>
            <a:avLst/>
            <a:gdLst>
              <a:gd name="connsiteX0" fmla="*/ 1852454 w 3704908"/>
              <a:gd name="connsiteY0" fmla="*/ 0 h 3704908"/>
              <a:gd name="connsiteX1" fmla="*/ 3704908 w 3704908"/>
              <a:gd name="connsiteY1" fmla="*/ 1852454 h 3704908"/>
              <a:gd name="connsiteX2" fmla="*/ 1852454 w 3704908"/>
              <a:gd name="connsiteY2" fmla="*/ 3704908 h 3704908"/>
              <a:gd name="connsiteX3" fmla="*/ 0 w 3704908"/>
              <a:gd name="connsiteY3" fmla="*/ 1852454 h 3704908"/>
              <a:gd name="connsiteX4" fmla="*/ 1852454 w 3704908"/>
              <a:gd name="connsiteY4" fmla="*/ 0 h 3704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4908" h="3704908">
                <a:moveTo>
                  <a:pt x="1852454" y="0"/>
                </a:moveTo>
                <a:cubicBezTo>
                  <a:pt x="2875536" y="0"/>
                  <a:pt x="3704908" y="829372"/>
                  <a:pt x="3704908" y="1852454"/>
                </a:cubicBezTo>
                <a:cubicBezTo>
                  <a:pt x="3704908" y="2875536"/>
                  <a:pt x="2875536" y="3704908"/>
                  <a:pt x="1852454" y="3704908"/>
                </a:cubicBezTo>
                <a:cubicBezTo>
                  <a:pt x="829372" y="3704908"/>
                  <a:pt x="0" y="2875536"/>
                  <a:pt x="0" y="1852454"/>
                </a:cubicBezTo>
                <a:cubicBezTo>
                  <a:pt x="0" y="829372"/>
                  <a:pt x="829372" y="0"/>
                  <a:pt x="1852454" y="0"/>
                </a:cubicBezTo>
                <a:close/>
              </a:path>
            </a:pathLst>
          </a:custGeom>
          <a:solidFill>
            <a:srgbClr val="5B0428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635645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Points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42EA9144-5373-7BAA-E41E-77C3C399B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14950" y="0"/>
            <a:ext cx="3829050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480" y="411479"/>
            <a:ext cx="4112895" cy="13716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[Slide title or statement]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C58C9E06-4AEF-DA65-311E-BEFB8C9C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79" y="2468880"/>
            <a:ext cx="1828800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65160E9B-B4EB-B766-4FC6-296C5DD188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2560320"/>
            <a:ext cx="1828800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8434B936-E687-474E-50E0-DCADF219959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11479" y="3108960"/>
            <a:ext cx="1828800" cy="15392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8E965249-130A-8530-D378-40B17EFD8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11425" y="2468880"/>
            <a:ext cx="1828800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1AA15A12-C8DC-9D74-7F77-CDB32CB5D3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11425" y="2560320"/>
            <a:ext cx="1828800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29B89E1F-7FC3-8E69-1063-7D80A178D85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2511425" y="3108960"/>
            <a:ext cx="1828800" cy="15392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7FA5B137-5018-9271-F696-4844A6A5F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8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Points Data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">
            <a:extLst>
              <a:ext uri="{FF2B5EF4-FFF2-40B4-BE49-F238E27FC236}">
                <a16:creationId xmlns:a16="http://schemas.microsoft.com/office/drawing/2014/main" id="{4B3917AC-923A-89FA-37CD-07399579D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hidden">
          <a:xfrm>
            <a:off x="0" y="0"/>
            <a:ext cx="6318376" cy="5143500"/>
          </a:xfrm>
          <a:prstGeom prst="rect">
            <a:avLst/>
          </a:prstGeom>
          <a:solidFill>
            <a:srgbClr val="FFFFFF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13A219B-8D99-C000-CE54-7909ED2FC5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" y="411480"/>
            <a:ext cx="5516246" cy="685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[Slide title]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C58C9E06-4AEF-DA65-311E-BEFB8C9C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79" y="1279525"/>
            <a:ext cx="2404872" cy="0"/>
          </a:xfrm>
          <a:prstGeom prst="line">
            <a:avLst/>
          </a:prstGeom>
          <a:ln w="1905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5160E9B-B4EB-B766-4FC6-296C5DD188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1370963"/>
            <a:ext cx="2404872" cy="7315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C9E52634-3878-4103-9FC6-C1B19D85879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11163" y="2331720"/>
            <a:ext cx="2404872" cy="2316480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8E965249-130A-8530-D378-40B17EFD8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13100" y="1279525"/>
            <a:ext cx="2404872" cy="0"/>
          </a:xfrm>
          <a:prstGeom prst="line">
            <a:avLst/>
          </a:prstGeom>
          <a:ln w="1905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AA15A12-C8DC-9D74-7F77-CDB32CB5D3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3100" y="1370963"/>
            <a:ext cx="2404872" cy="7315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2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68B1C423-24D4-DD4C-5194-CB6316A01CD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13100" y="2331720"/>
            <a:ext cx="2404872" cy="2316480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99207DE8-7A54-A2DE-C9DA-AAE09EFE42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15441" y="1279525"/>
            <a:ext cx="2017397" cy="100584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72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72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72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72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72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72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72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72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7200" b="1"/>
            </a:lvl9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7E5C7EA8-6425-0221-33B2-2F97EE063E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15441" y="2331720"/>
            <a:ext cx="2017079" cy="23164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200" b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 b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2200" b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2200" b="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2200" b="0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2200" b="0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2200" b="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2200" b="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22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7FA5B137-5018-9271-F696-4844A6A5F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99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79"/>
            <a:ext cx="4112895" cy="13716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[Slide title or statement]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C58C9E06-4AEF-DA65-311E-BEFB8C9C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79" y="2468880"/>
            <a:ext cx="253288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5160E9B-B4EB-B766-4FC6-296C5DD188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2560320"/>
            <a:ext cx="2532888" cy="73152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434B936-E687-474E-50E0-DCADF219959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11479" y="3383280"/>
            <a:ext cx="2532888" cy="12649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8E965249-130A-8530-D378-40B17EFD8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13100" y="2468880"/>
            <a:ext cx="253288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AA15A12-C8DC-9D74-7F77-CDB32CB5D3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3100" y="2560320"/>
            <a:ext cx="2532888" cy="73152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9B89E1F-7FC3-8E69-1063-7D80A178D85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213100" y="3383280"/>
            <a:ext cx="2532888" cy="12649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21" name="Line">
            <a:extLst>
              <a:ext uri="{FF2B5EF4-FFF2-40B4-BE49-F238E27FC236}">
                <a16:creationId xmlns:a16="http://schemas.microsoft.com/office/drawing/2014/main" id="{4B423371-4EEB-1647-F8AC-BE37D259F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16625" y="2468880"/>
            <a:ext cx="253288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F6F5FC24-92AD-FDC2-FD82-D127ADE638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16625" y="2560320"/>
            <a:ext cx="2532888" cy="73152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23" name="Content Placeholder 7">
            <a:extLst>
              <a:ext uri="{FF2B5EF4-FFF2-40B4-BE49-F238E27FC236}">
                <a16:creationId xmlns:a16="http://schemas.microsoft.com/office/drawing/2014/main" id="{69A1AD93-A4A6-876F-66B8-D6FA4988595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016625" y="3383280"/>
            <a:ext cx="2532888" cy="126492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7FA5B137-5018-9271-F696-4844A6A5F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4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oints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5EF8FA2-5DBA-03BF-350B-1AF47AFF5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C58C9E06-4AEF-DA65-311E-BEFB8C9C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79" y="1279525"/>
            <a:ext cx="271576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5160E9B-B4EB-B766-4FC6-296C5DD188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1370965"/>
            <a:ext cx="2715768" cy="54864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5pPr>
            <a:lvl6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434B936-E687-474E-50E0-DCADF219959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11479" y="1965960"/>
            <a:ext cx="2715768" cy="59436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2C34CC0F-06CB-59EA-6E96-A3D1913794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1479" y="2697480"/>
            <a:ext cx="2715768" cy="155448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8E965249-130A-8530-D378-40B17EFD8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13100" y="1279525"/>
            <a:ext cx="271576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1AA15A12-C8DC-9D74-7F77-CDB32CB5D3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3100" y="1370965"/>
            <a:ext cx="2715768" cy="54864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5pPr>
            <a:lvl6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29B89E1F-7FC3-8E69-1063-7D80A178D85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213100" y="1965960"/>
            <a:ext cx="2715768" cy="59436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9B6F9D6D-1285-51F7-638B-2327058D9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213100" y="2697480"/>
            <a:ext cx="2715768" cy="155448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1" name="Line">
            <a:extLst>
              <a:ext uri="{FF2B5EF4-FFF2-40B4-BE49-F238E27FC236}">
                <a16:creationId xmlns:a16="http://schemas.microsoft.com/office/drawing/2014/main" id="{4B423371-4EEB-1647-F8AC-BE37D259F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16625" y="1279525"/>
            <a:ext cx="2715768" cy="0"/>
          </a:xfrm>
          <a:prstGeom prst="line">
            <a:avLst/>
          </a:prstGeom>
          <a:ln w="19050" cap="flat">
            <a:solidFill>
              <a:srgbClr val="CA01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F6F5FC24-92AD-FDC2-FD82-D127ADE638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16625" y="1370965"/>
            <a:ext cx="2715768" cy="54864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5pPr>
            <a:lvl6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23" name="Content Placeholder 9">
            <a:extLst>
              <a:ext uri="{FF2B5EF4-FFF2-40B4-BE49-F238E27FC236}">
                <a16:creationId xmlns:a16="http://schemas.microsoft.com/office/drawing/2014/main" id="{69A1AD93-A4A6-876F-66B8-D6FA4988595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016625" y="1965960"/>
            <a:ext cx="2715768" cy="59436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90151EF7-99D4-9093-F374-919C26A59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16625" y="2697480"/>
            <a:ext cx="2715768" cy="155448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7FA5B137-5018-9271-F696-4844A6A5F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8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Points">
    <p:bg>
      <p:bgPr>
        <a:solidFill>
          <a:srgbClr val="E5DD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15DB677-4182-8A8A-A686-2BC02FDAB6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FD34425-6723-ADCC-9251-106A0D98851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1162" y="1279525"/>
            <a:ext cx="6034088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/>
            </a:lvl9pPr>
          </a:lstStyle>
          <a:p>
            <a:pPr lvl="0"/>
            <a:r>
              <a:rPr lang="en-US" dirty="0"/>
              <a:t>[Statement]</a:t>
            </a:r>
          </a:p>
        </p:txBody>
      </p:sp>
      <p:cxnSp>
        <p:nvCxnSpPr>
          <p:cNvPr id="18" name="Line">
            <a:extLst>
              <a:ext uri="{FF2B5EF4-FFF2-40B4-BE49-F238E27FC236}">
                <a16:creationId xmlns:a16="http://schemas.microsoft.com/office/drawing/2014/main" id="{461C5959-4737-763A-FD5A-9658DD405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79" y="2468880"/>
            <a:ext cx="182880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3E601BF4-DAEF-133B-EE30-3239C5863E3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1479" y="2560320"/>
            <a:ext cx="1828800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7C90670E-AE06-3C75-5492-E891C2E2943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11479" y="3108960"/>
            <a:ext cx="1828800" cy="15392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24" name="Line">
            <a:extLst>
              <a:ext uri="{FF2B5EF4-FFF2-40B4-BE49-F238E27FC236}">
                <a16:creationId xmlns:a16="http://schemas.microsoft.com/office/drawing/2014/main" id="{63C6B581-253E-219F-92B7-D3A6352F31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11425" y="2468880"/>
            <a:ext cx="182880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E65EF0A5-3D33-4238-5195-34801B66BE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11425" y="2560320"/>
            <a:ext cx="1828800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C38CB995-C913-3728-3008-ADFFA2ACECB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2511425" y="3108960"/>
            <a:ext cx="1828800" cy="15392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27" name="Line">
            <a:extLst>
              <a:ext uri="{FF2B5EF4-FFF2-40B4-BE49-F238E27FC236}">
                <a16:creationId xmlns:a16="http://schemas.microsoft.com/office/drawing/2014/main" id="{FF52919A-3538-27C6-49FF-7336E74CAB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616450" y="2468880"/>
            <a:ext cx="182880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1F41111F-69DE-7800-1A30-A77264CFCD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16450" y="2560320"/>
            <a:ext cx="1828800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29" name="Content Placeholder 8">
            <a:extLst>
              <a:ext uri="{FF2B5EF4-FFF2-40B4-BE49-F238E27FC236}">
                <a16:creationId xmlns:a16="http://schemas.microsoft.com/office/drawing/2014/main" id="{5CCB6FBB-870D-DCCA-7330-04B4FFE57954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616450" y="3108960"/>
            <a:ext cx="1828800" cy="15392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30" name="Line">
            <a:extLst>
              <a:ext uri="{FF2B5EF4-FFF2-40B4-BE49-F238E27FC236}">
                <a16:creationId xmlns:a16="http://schemas.microsoft.com/office/drawing/2014/main" id="{5685B4FA-34F7-B692-3FD7-327581E63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16396" y="2468880"/>
            <a:ext cx="182880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31" name="Text Placeholder 9">
            <a:extLst>
              <a:ext uri="{FF2B5EF4-FFF2-40B4-BE49-F238E27FC236}">
                <a16:creationId xmlns:a16="http://schemas.microsoft.com/office/drawing/2014/main" id="{65AEA5A7-5C89-BF37-6984-D405C32179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16396" y="2560320"/>
            <a:ext cx="1828800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 b="1"/>
            </a:lvl2pPr>
            <a:lvl3pPr marL="0" indent="0">
              <a:spcBef>
                <a:spcPts val="0"/>
              </a:spcBef>
              <a:buFontTx/>
              <a:buNone/>
              <a:defRPr sz="1400" b="1"/>
            </a:lvl3pPr>
            <a:lvl4pPr marL="0" indent="0">
              <a:spcBef>
                <a:spcPts val="0"/>
              </a:spcBef>
              <a:buFontTx/>
              <a:buNone/>
              <a:defRPr sz="1400" b="1"/>
            </a:lvl4pPr>
            <a:lvl5pPr marL="0" indent="0">
              <a:spcBef>
                <a:spcPts val="0"/>
              </a:spcBef>
              <a:buFontTx/>
              <a:buNone/>
              <a:defRPr sz="1400" b="1"/>
            </a:lvl5pPr>
            <a:lvl6pPr marL="0" indent="0">
              <a:spcBef>
                <a:spcPts val="0"/>
              </a:spcBef>
              <a:buFontTx/>
              <a:buNone/>
              <a:defRPr sz="1400" b="1"/>
            </a:lvl6pPr>
            <a:lvl7pPr marL="0" indent="0">
              <a:spcBef>
                <a:spcPts val="0"/>
              </a:spcBef>
              <a:buFontTx/>
              <a:buNone/>
              <a:defRPr sz="1400" b="1"/>
            </a:lvl7pPr>
            <a:lvl8pPr marL="0" indent="0">
              <a:spcBef>
                <a:spcPts val="0"/>
              </a:spcBef>
              <a:buFontTx/>
              <a:buNone/>
              <a:defRPr sz="1400" b="1"/>
            </a:lvl8pPr>
            <a:lvl9pPr marL="0" indent="0">
              <a:spcBef>
                <a:spcPts val="0"/>
              </a:spcBef>
              <a:buFontTx/>
              <a:buNone/>
              <a:defRPr sz="14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32" name="Content Placeholder 10">
            <a:extLst>
              <a:ext uri="{FF2B5EF4-FFF2-40B4-BE49-F238E27FC236}">
                <a16:creationId xmlns:a16="http://schemas.microsoft.com/office/drawing/2014/main" id="{F550F705-B329-2D27-76CF-ABB5C9A5C49F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6716396" y="3108960"/>
            <a:ext cx="1828800" cy="153924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200"/>
            </a:lvl1pPr>
            <a:lvl2pPr marL="0" indent="0">
              <a:spcBef>
                <a:spcPts val="900"/>
              </a:spcBef>
              <a:buFontTx/>
              <a:buNone/>
              <a:defRPr sz="1200"/>
            </a:lvl2pPr>
            <a:lvl3pPr marL="0" indent="0">
              <a:spcBef>
                <a:spcPts val="900"/>
              </a:spcBef>
              <a:buFontTx/>
              <a:buNone/>
              <a:defRPr sz="1200"/>
            </a:lvl3pPr>
            <a:lvl4pPr marL="0" indent="0">
              <a:spcBef>
                <a:spcPts val="900"/>
              </a:spcBef>
              <a:buFontTx/>
              <a:buNone/>
              <a:defRPr sz="1200"/>
            </a:lvl4pPr>
            <a:lvl5pPr marL="0" indent="0">
              <a:spcBef>
                <a:spcPts val="900"/>
              </a:spcBef>
              <a:buFontTx/>
              <a:buNone/>
              <a:defRPr sz="1200"/>
            </a:lvl5pPr>
            <a:lvl6pPr marL="0" indent="0">
              <a:spcBef>
                <a:spcPts val="900"/>
              </a:spcBef>
              <a:buFontTx/>
              <a:buNone/>
              <a:defRPr sz="1200"/>
            </a:lvl6pPr>
            <a:lvl7pPr marL="0" indent="0">
              <a:spcBef>
                <a:spcPts val="900"/>
              </a:spcBef>
              <a:buFontTx/>
              <a:buNone/>
              <a:defRPr sz="1200"/>
            </a:lvl7pPr>
            <a:lvl8pPr marL="0" indent="0">
              <a:spcBef>
                <a:spcPts val="900"/>
              </a:spcBef>
              <a:buFontTx/>
              <a:buNone/>
              <a:defRPr sz="1200"/>
            </a:lvl8pPr>
            <a:lvl9pPr marL="0" indent="0">
              <a:spcBef>
                <a:spcPts val="90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7FA5B137-5018-9271-F696-4844A6A5F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6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1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age 01">
    <p:bg>
      <p:bgPr>
        <a:solidFill>
          <a:srgbClr val="122C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">
            <a:extLst>
              <a:ext uri="{FF2B5EF4-FFF2-40B4-BE49-F238E27FC236}">
                <a16:creationId xmlns:a16="http://schemas.microsoft.com/office/drawing/2014/main" id="{C5748F38-9D08-2B92-960F-D12D75240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hidden">
          <a:xfrm>
            <a:off x="0" y="2766060"/>
            <a:ext cx="5314950" cy="2377440"/>
          </a:xfrm>
          <a:prstGeom prst="rect">
            <a:avLst/>
          </a:prstGeom>
          <a:solidFill>
            <a:srgbClr val="5B0428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13C55073-B850-8FDD-06A4-411315BDA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14950" y="2766060"/>
            <a:ext cx="3829050" cy="237744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7C0214A-1F74-44C9-F8C0-8FFAE6154D8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1162" y="1279525"/>
            <a:ext cx="8321676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200" b="1"/>
            </a:lvl9pPr>
          </a:lstStyle>
          <a:p>
            <a:pPr lvl="0"/>
            <a:r>
              <a:rPr lang="en-US" dirty="0"/>
              <a:t>[Statement]</a:t>
            </a:r>
          </a:p>
        </p:txBody>
      </p:sp>
      <p:cxnSp>
        <p:nvCxnSpPr>
          <p:cNvPr id="9" name="Line">
            <a:extLst>
              <a:ext uri="{FF2B5EF4-FFF2-40B4-BE49-F238E27FC236}">
                <a16:creationId xmlns:a16="http://schemas.microsoft.com/office/drawing/2014/main" id="{D00C2A02-8E52-208C-4764-B30149B54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2914" y="3291840"/>
            <a:ext cx="3503613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A5234115-8955-619E-ECC9-B610BE9A21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2914" y="3429000"/>
            <a:ext cx="2109534" cy="914400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1pPr>
            <a:lvl2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2pPr>
            <a:lvl3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3pPr>
            <a:lvl4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4pPr>
            <a:lvl5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5pPr>
            <a:lvl6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6pPr>
            <a:lvl7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7pPr>
            <a:lvl8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8pPr>
            <a:lvl9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7200" b="1"/>
            </a:lvl9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1DA57281-0B97-D604-AC46-2A843B54896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2822448" y="3429000"/>
            <a:ext cx="1394079" cy="91440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4" name="UL Solutions">
            <a:extLst>
              <a:ext uri="{FF2B5EF4-FFF2-40B4-BE49-F238E27FC236}">
                <a16:creationId xmlns:a16="http://schemas.microsoft.com/office/drawing/2014/main" id="{05B0C065-F543-AC41-14D4-93810D0CA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B653A9-F313-624D-BF6F-1C4E70BAF0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74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age 02">
    <p:bg>
      <p:bgPr>
        <a:solidFill>
          <a:srgbClr val="E5DD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">
            <a:extLst>
              <a:ext uri="{FF2B5EF4-FFF2-40B4-BE49-F238E27FC236}">
                <a16:creationId xmlns:a16="http://schemas.microsoft.com/office/drawing/2014/main" id="{1916F76D-DD49-1113-0C41-8C0357541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hidden">
          <a:xfrm>
            <a:off x="0" y="0"/>
            <a:ext cx="9144000" cy="1279525"/>
          </a:xfrm>
          <a:prstGeom prst="rect">
            <a:avLst/>
          </a:prstGeom>
          <a:solidFill>
            <a:srgbClr val="CA0123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A97BC7FD-E8D3-4F77-E75D-CCCEE8686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14950" y="1279525"/>
            <a:ext cx="3829050" cy="3863975"/>
          </a:xfrm>
          <a:solidFill>
            <a:srgbClr val="BCBEC0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8321358" cy="685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[Slide title or statement]</a:t>
            </a:r>
          </a:p>
        </p:txBody>
      </p:sp>
      <p:cxnSp>
        <p:nvCxnSpPr>
          <p:cNvPr id="9" name="Line">
            <a:extLst>
              <a:ext uri="{FF2B5EF4-FFF2-40B4-BE49-F238E27FC236}">
                <a16:creationId xmlns:a16="http://schemas.microsoft.com/office/drawing/2014/main" id="{2EF9056F-E9BF-3433-D3D7-95475CFBF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828800"/>
            <a:ext cx="411480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5E99C21A-E90A-6F23-3825-23860F4974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11480" y="1920240"/>
            <a:ext cx="1309370" cy="6400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608263E5-72CC-A3FF-EA5B-2A0BA5C094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11502" y="1920240"/>
            <a:ext cx="2412872" cy="6400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4441901B-312A-2F3A-D305-D3F964549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2742293"/>
            <a:ext cx="411480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128F46EA-4F21-19B5-DFFF-353C9C40EB9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1480" y="2834640"/>
            <a:ext cx="1309370" cy="6400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2D29268-DC46-1E23-8D73-343A45EB103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11502" y="2834640"/>
            <a:ext cx="2412872" cy="6400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3" name="Line">
            <a:extLst>
              <a:ext uri="{FF2B5EF4-FFF2-40B4-BE49-F238E27FC236}">
                <a16:creationId xmlns:a16="http://schemas.microsoft.com/office/drawing/2014/main" id="{458339CC-E97A-E65F-4872-4DDC1EEA3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3657600"/>
            <a:ext cx="411480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CCBADD2-4D09-4DAD-019A-BF71EE22B22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1480" y="3749040"/>
            <a:ext cx="1309370" cy="6400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A99ED109-9CA8-2632-1D16-D567A9B0E7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111502" y="3749040"/>
            <a:ext cx="2412872" cy="6400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7" name="UL Solutions" descr="UL Solutions">
            <a:extLst>
              <a:ext uri="{FF2B5EF4-FFF2-40B4-BE49-F238E27FC236}">
                <a16:creationId xmlns:a16="http://schemas.microsoft.com/office/drawing/2014/main" id="{590AC614-2B1B-D61E-3CB7-BAD5065BF0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5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33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age 03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91088585-4FE4-9AE8-7638-F5E30671C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hidden">
          <a:xfrm>
            <a:off x="0" y="0"/>
            <a:ext cx="4616450" cy="5143500"/>
          </a:xfrm>
          <a:prstGeom prst="rect">
            <a:avLst/>
          </a:prstGeom>
          <a:solidFill>
            <a:srgbClr val="BCE4F7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D88A166F-9AE9-E3FE-AD53-0952B92DE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4616450" cy="2569464"/>
          </a:xfrm>
          <a:solidFill>
            <a:srgbClr val="BCBEC0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480" y="2834639"/>
            <a:ext cx="3805047" cy="911601"/>
          </a:xfrm>
        </p:spPr>
        <p:txBody>
          <a:bodyPr/>
          <a:lstStyle>
            <a:lvl1pPr>
              <a:lnSpc>
                <a:spcPct val="100000"/>
              </a:lnSpc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[Slide title or statement]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A3E17121-5847-4188-4F6C-41D50FA0C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14950" y="1284190"/>
            <a:ext cx="2715768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8E2CBC8-88CD-1CB8-C93E-67D43C81810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14949" y="1417319"/>
            <a:ext cx="2715768" cy="82296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B6891CBF-8718-4124-AA14-6DA6121F5C3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14950" y="2377440"/>
            <a:ext cx="2715768" cy="227076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10" name="UL Solutions" descr="UL Solutions">
            <a:extLst>
              <a:ext uri="{FF2B5EF4-FFF2-40B4-BE49-F238E27FC236}">
                <a16:creationId xmlns:a16="http://schemas.microsoft.com/office/drawing/2014/main" id="{C1BC0507-2B60-6AEB-EE25-C1CD1B56EB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7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age 04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91088585-4FE4-9AE8-7638-F5E30671C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hidden">
          <a:xfrm>
            <a:off x="4527550" y="0"/>
            <a:ext cx="4616450" cy="5143500"/>
          </a:xfrm>
          <a:prstGeom prst="rect">
            <a:avLst/>
          </a:prstGeom>
          <a:solidFill>
            <a:srgbClr val="BCE4F7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D88A166F-9AE9-E3FE-AD53-0952B92DE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27550" y="2574036"/>
            <a:ext cx="4616450" cy="2569464"/>
          </a:xfrm>
          <a:solidFill>
            <a:srgbClr val="BCBEC0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D32676-E35C-A086-E70D-94BD4ECA94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3805047" cy="1371600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[Slide title or statement]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3B73AA4-C30B-BD5F-9D90-FBF17BBC92A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1479" y="2571750"/>
            <a:ext cx="3805047" cy="137160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/>
            </a:lvl1pPr>
            <a:lvl2pPr marL="0" indent="0">
              <a:spcBef>
                <a:spcPts val="900"/>
              </a:spcBef>
              <a:buFontTx/>
              <a:buNone/>
              <a:defRPr sz="1400"/>
            </a:lvl2pPr>
            <a:lvl3pPr marL="0" indent="0">
              <a:spcBef>
                <a:spcPts val="900"/>
              </a:spcBef>
              <a:buFontTx/>
              <a:buNone/>
              <a:defRPr sz="1400"/>
            </a:lvl3pPr>
            <a:lvl4pPr marL="0" indent="0">
              <a:spcBef>
                <a:spcPts val="900"/>
              </a:spcBef>
              <a:buFontTx/>
              <a:buNone/>
              <a:defRPr sz="1400"/>
            </a:lvl4pPr>
            <a:lvl5pPr marL="0" indent="0">
              <a:spcBef>
                <a:spcPts val="900"/>
              </a:spcBef>
              <a:buFontTx/>
              <a:buNone/>
              <a:defRPr sz="1400"/>
            </a:lvl5pPr>
            <a:lvl6pPr marL="0" indent="0">
              <a:spcBef>
                <a:spcPts val="900"/>
              </a:spcBef>
              <a:buFontTx/>
              <a:buNone/>
              <a:defRPr sz="1400"/>
            </a:lvl6pPr>
            <a:lvl7pPr marL="0" indent="0">
              <a:spcBef>
                <a:spcPts val="900"/>
              </a:spcBef>
              <a:buFontTx/>
              <a:buNone/>
              <a:defRPr sz="1400"/>
            </a:lvl7pPr>
            <a:lvl8pPr marL="0" indent="0">
              <a:spcBef>
                <a:spcPts val="900"/>
              </a:spcBef>
              <a:buFontTx/>
              <a:buNone/>
              <a:defRPr sz="1400"/>
            </a:lvl8pPr>
            <a:lvl9pPr marL="0" indent="0">
              <a:spcBef>
                <a:spcPts val="900"/>
              </a:spcBef>
              <a:buFontTx/>
              <a:buNone/>
              <a:defRPr sz="1400"/>
            </a:lvl9pPr>
          </a:lstStyle>
          <a:p>
            <a:pPr lvl="0"/>
            <a:r>
              <a:rPr lang="en-US" dirty="0"/>
              <a:t>[Text]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A3E17121-5847-4188-4F6C-41D50FA0C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18202" y="411480"/>
            <a:ext cx="3814636" cy="0"/>
          </a:xfrm>
          <a:prstGeom prst="line">
            <a:avLst/>
          </a:prstGeom>
          <a:ln w="1905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8E2CBC8-88CD-1CB8-C93E-67D43C81810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18202" y="548639"/>
            <a:ext cx="3814318" cy="1371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[Statement]</a:t>
            </a:r>
          </a:p>
        </p:txBody>
      </p:sp>
      <p:pic>
        <p:nvPicPr>
          <p:cNvPr id="12" name="UL Solutions">
            <a:extLst>
              <a:ext uri="{FF2B5EF4-FFF2-40B4-BE49-F238E27FC236}">
                <a16:creationId xmlns:a16="http://schemas.microsoft.com/office/drawing/2014/main" id="{3F844194-8D33-1E18-92F4-9DE994B0C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B653A9-F313-624D-BF6F-1C4E70BAF0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88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age 05">
    <p:bg>
      <p:bgPr>
        <a:solidFill>
          <a:srgbClr val="E5DD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">
            <a:extLst>
              <a:ext uri="{FF2B5EF4-FFF2-40B4-BE49-F238E27FC236}">
                <a16:creationId xmlns:a16="http://schemas.microsoft.com/office/drawing/2014/main" id="{805EB92D-3A37-0CF0-B7A2-6071D4DB7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16450" y="1"/>
            <a:ext cx="4527550" cy="5143500"/>
          </a:xfrm>
          <a:solidFill>
            <a:srgbClr val="BCBEC0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3414395" cy="68580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cap="all" spc="20" baseline="0"/>
            </a:lvl1pPr>
          </a:lstStyle>
          <a:p>
            <a:r>
              <a:rPr lang="en-US" dirty="0"/>
              <a:t>[OPTIONAL SLIDE TITLE/EYEBROW]</a:t>
            </a:r>
          </a:p>
        </p:txBody>
      </p:sp>
      <p:cxnSp>
        <p:nvCxnSpPr>
          <p:cNvPr id="7" name="Line">
            <a:extLst>
              <a:ext uri="{FF2B5EF4-FFF2-40B4-BE49-F238E27FC236}">
                <a16:creationId xmlns:a16="http://schemas.microsoft.com/office/drawing/2014/main" id="{EF35DCB6-E00B-EA3F-E4B2-0E2FA3AEF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1876684"/>
            <a:ext cx="3410712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07DE6A9-ED6D-C9A6-1BC7-25C20B2144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11480" y="2009813"/>
            <a:ext cx="3410712" cy="9144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/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/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/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/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/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/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/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/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32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86E79B1-B898-7313-C7D0-B891897DF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1480" y="3017520"/>
            <a:ext cx="3410712" cy="163068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600"/>
            </a:lvl1pPr>
            <a:lvl2pPr marL="0" indent="0">
              <a:spcBef>
                <a:spcPts val="900"/>
              </a:spcBef>
              <a:buFontTx/>
              <a:buNone/>
              <a:defRPr sz="1600"/>
            </a:lvl2pPr>
            <a:lvl3pPr marL="0" indent="0">
              <a:spcBef>
                <a:spcPts val="900"/>
              </a:spcBef>
              <a:buFontTx/>
              <a:buNone/>
              <a:defRPr sz="1600"/>
            </a:lvl3pPr>
            <a:lvl4pPr marL="0" indent="0">
              <a:spcBef>
                <a:spcPts val="900"/>
              </a:spcBef>
              <a:buFontTx/>
              <a:buNone/>
              <a:defRPr sz="1600"/>
            </a:lvl4pPr>
            <a:lvl5pPr marL="0" indent="0">
              <a:spcBef>
                <a:spcPts val="900"/>
              </a:spcBef>
              <a:buFontTx/>
              <a:buNone/>
              <a:defRPr sz="1600"/>
            </a:lvl5pPr>
            <a:lvl6pPr marL="0" indent="0">
              <a:spcBef>
                <a:spcPts val="900"/>
              </a:spcBef>
              <a:buFontTx/>
              <a:buNone/>
              <a:defRPr sz="1600"/>
            </a:lvl6pPr>
            <a:lvl7pPr marL="0" indent="0">
              <a:spcBef>
                <a:spcPts val="900"/>
              </a:spcBef>
              <a:buFontTx/>
              <a:buNone/>
              <a:defRPr sz="1600"/>
            </a:lvl7pPr>
            <a:lvl8pPr marL="0" indent="0">
              <a:spcBef>
                <a:spcPts val="900"/>
              </a:spcBef>
              <a:buFontTx/>
              <a:buNone/>
              <a:defRPr sz="1600"/>
            </a:lvl8pPr>
            <a:lvl9pPr marL="0" indent="0">
              <a:spcBef>
                <a:spcPts val="900"/>
              </a:spcBef>
              <a:buFontTx/>
              <a:buNone/>
              <a:defRPr sz="1600"/>
            </a:lvl9pPr>
          </a:lstStyle>
          <a:p>
            <a:pPr lvl="0"/>
            <a:r>
              <a:rPr lang="en-US" dirty="0"/>
              <a:t>[Text]</a:t>
            </a:r>
          </a:p>
        </p:txBody>
      </p:sp>
      <p:pic>
        <p:nvPicPr>
          <p:cNvPr id="4" name="UL Solutions" descr="UL Solutions">
            <a:extLst>
              <a:ext uri="{FF2B5EF4-FFF2-40B4-BE49-F238E27FC236}">
                <a16:creationId xmlns:a16="http://schemas.microsoft.com/office/drawing/2014/main" id="{1CB8A258-A53D-F625-E0AF-CE9A641A0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4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Red Circle Strapline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UL Solutions">
            <a:extLst>
              <a:ext uri="{FF2B5EF4-FFF2-40B4-BE49-F238E27FC236}">
                <a16:creationId xmlns:a16="http://schemas.microsoft.com/office/drawing/2014/main" id="{04ABC69D-E172-2759-6F24-F784D3566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411480" y="411479"/>
            <a:ext cx="1336041" cy="548640"/>
          </a:xfrm>
          <a:prstGeom prst="rect">
            <a:avLst/>
          </a:prstGeom>
        </p:spPr>
      </p:pic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0057C3A1-C288-4623-971F-816D37643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5027930" y="719296"/>
            <a:ext cx="3704908" cy="3704908"/>
          </a:xfrm>
          <a:custGeom>
            <a:avLst/>
            <a:gdLst>
              <a:gd name="connsiteX0" fmla="*/ 1852454 w 3704908"/>
              <a:gd name="connsiteY0" fmla="*/ 0 h 3704908"/>
              <a:gd name="connsiteX1" fmla="*/ 3704908 w 3704908"/>
              <a:gd name="connsiteY1" fmla="*/ 1852454 h 3704908"/>
              <a:gd name="connsiteX2" fmla="*/ 1852454 w 3704908"/>
              <a:gd name="connsiteY2" fmla="*/ 3704908 h 3704908"/>
              <a:gd name="connsiteX3" fmla="*/ 0 w 3704908"/>
              <a:gd name="connsiteY3" fmla="*/ 1852454 h 3704908"/>
              <a:gd name="connsiteX4" fmla="*/ 1852454 w 3704908"/>
              <a:gd name="connsiteY4" fmla="*/ 0 h 3704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4908" h="3704908">
                <a:moveTo>
                  <a:pt x="1852454" y="0"/>
                </a:moveTo>
                <a:cubicBezTo>
                  <a:pt x="2875536" y="0"/>
                  <a:pt x="3704908" y="829372"/>
                  <a:pt x="3704908" y="1852454"/>
                </a:cubicBezTo>
                <a:cubicBezTo>
                  <a:pt x="3704908" y="2875536"/>
                  <a:pt x="2875536" y="3704908"/>
                  <a:pt x="1852454" y="3704908"/>
                </a:cubicBezTo>
                <a:cubicBezTo>
                  <a:pt x="829372" y="3704908"/>
                  <a:pt x="0" y="2875536"/>
                  <a:pt x="0" y="1852454"/>
                </a:cubicBezTo>
                <a:cubicBezTo>
                  <a:pt x="0" y="829372"/>
                  <a:pt x="829372" y="0"/>
                  <a:pt x="1852454" y="0"/>
                </a:cubicBezTo>
                <a:close/>
              </a:path>
            </a:pathLst>
          </a:custGeom>
          <a:solidFill>
            <a:srgbClr val="5B0428"/>
          </a:solidFill>
        </p:spPr>
        <p:txBody>
          <a:bodyPr wrap="square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  <p:sp>
        <p:nvSpPr>
          <p:cNvPr id="11" name="Safety. Science. Transformation." descr="Safety. Science. Transformation.">
            <a:extLst>
              <a:ext uri="{FF2B5EF4-FFF2-40B4-BE49-F238E27FC236}">
                <a16:creationId xmlns:a16="http://schemas.microsoft.com/office/drawing/2014/main" id="{8E5DEFC6-4EAB-8A27-7FA3-79C7A890720F}"/>
              </a:ext>
            </a:extLst>
          </p:cNvPr>
          <p:cNvSpPr>
            <a:spLocks noChangeAspect="1" noEditPoints="1"/>
          </p:cNvSpPr>
          <p:nvPr/>
        </p:nvSpPr>
        <p:spPr bwMode="black">
          <a:xfrm>
            <a:off x="411163" y="4542672"/>
            <a:ext cx="1891315" cy="137160"/>
          </a:xfrm>
          <a:custGeom>
            <a:avLst/>
            <a:gdLst>
              <a:gd name="T0" fmla="*/ 6727 w 6749"/>
              <a:gd name="T1" fmla="*/ 23 h 488"/>
              <a:gd name="T2" fmla="*/ 6641 w 6749"/>
              <a:gd name="T3" fmla="*/ 5 h 488"/>
              <a:gd name="T4" fmla="*/ 6593 w 6749"/>
              <a:gd name="T5" fmla="*/ 116 h 488"/>
              <a:gd name="T6" fmla="*/ 6534 w 6749"/>
              <a:gd name="T7" fmla="*/ 306 h 488"/>
              <a:gd name="T8" fmla="*/ 6240 w 6749"/>
              <a:gd name="T9" fmla="*/ 378 h 488"/>
              <a:gd name="T10" fmla="*/ 6375 w 6749"/>
              <a:gd name="T11" fmla="*/ 378 h 488"/>
              <a:gd name="T12" fmla="*/ 6086 w 6749"/>
              <a:gd name="T13" fmla="*/ 327 h 488"/>
              <a:gd name="T14" fmla="*/ 5863 w 6749"/>
              <a:gd name="T15" fmla="*/ 118 h 488"/>
              <a:gd name="T16" fmla="*/ 5896 w 6749"/>
              <a:gd name="T17" fmla="*/ 84 h 488"/>
              <a:gd name="T18" fmla="*/ 5657 w 6749"/>
              <a:gd name="T19" fmla="*/ 118 h 488"/>
              <a:gd name="T20" fmla="*/ 5769 w 6749"/>
              <a:gd name="T21" fmla="*/ 173 h 488"/>
              <a:gd name="T22" fmla="*/ 5566 w 6749"/>
              <a:gd name="T23" fmla="*/ 278 h 488"/>
              <a:gd name="T24" fmla="*/ 5566 w 6749"/>
              <a:gd name="T25" fmla="*/ 217 h 488"/>
              <a:gd name="T26" fmla="*/ 5647 w 6749"/>
              <a:gd name="T27" fmla="*/ 333 h 488"/>
              <a:gd name="T28" fmla="*/ 5170 w 6749"/>
              <a:gd name="T29" fmla="*/ 170 h 488"/>
              <a:gd name="T30" fmla="*/ 5193 w 6749"/>
              <a:gd name="T31" fmla="*/ 111 h 488"/>
              <a:gd name="T32" fmla="*/ 5296 w 6749"/>
              <a:gd name="T33" fmla="*/ 170 h 488"/>
              <a:gd name="T34" fmla="*/ 4947 w 6749"/>
              <a:gd name="T35" fmla="*/ 118 h 488"/>
              <a:gd name="T36" fmla="*/ 4959 w 6749"/>
              <a:gd name="T37" fmla="*/ 378 h 488"/>
              <a:gd name="T38" fmla="*/ 4740 w 6749"/>
              <a:gd name="T39" fmla="*/ 327 h 488"/>
              <a:gd name="T40" fmla="*/ 4578 w 6749"/>
              <a:gd name="T41" fmla="*/ 0 h 488"/>
              <a:gd name="T42" fmla="*/ 4559 w 6749"/>
              <a:gd name="T43" fmla="*/ 173 h 488"/>
              <a:gd name="T44" fmla="*/ 4578 w 6749"/>
              <a:gd name="T45" fmla="*/ 0 h 488"/>
              <a:gd name="T46" fmla="*/ 4240 w 6749"/>
              <a:gd name="T47" fmla="*/ 192 h 488"/>
              <a:gd name="T48" fmla="*/ 4426 w 6749"/>
              <a:gd name="T49" fmla="*/ 306 h 488"/>
              <a:gd name="T50" fmla="*/ 3993 w 6749"/>
              <a:gd name="T51" fmla="*/ 118 h 488"/>
              <a:gd name="T52" fmla="*/ 4128 w 6749"/>
              <a:gd name="T53" fmla="*/ 210 h 488"/>
              <a:gd name="T54" fmla="*/ 3834 w 6749"/>
              <a:gd name="T55" fmla="*/ 329 h 488"/>
              <a:gd name="T56" fmla="*/ 3746 w 6749"/>
              <a:gd name="T57" fmla="*/ 199 h 488"/>
              <a:gd name="T58" fmla="*/ 3884 w 6749"/>
              <a:gd name="T59" fmla="*/ 346 h 488"/>
              <a:gd name="T60" fmla="*/ 3707 w 6749"/>
              <a:gd name="T61" fmla="*/ 115 h 488"/>
              <a:gd name="T62" fmla="*/ 3413 w 6749"/>
              <a:gd name="T63" fmla="*/ 76 h 488"/>
              <a:gd name="T64" fmla="*/ 3413 w 6749"/>
              <a:gd name="T65" fmla="*/ 378 h 488"/>
              <a:gd name="T66" fmla="*/ 3036 w 6749"/>
              <a:gd name="T67" fmla="*/ 219 h 488"/>
              <a:gd name="T68" fmla="*/ 3103 w 6749"/>
              <a:gd name="T69" fmla="*/ 246 h 488"/>
              <a:gd name="T70" fmla="*/ 2650 w 6749"/>
              <a:gd name="T71" fmla="*/ 248 h 488"/>
              <a:gd name="T72" fmla="*/ 2796 w 6749"/>
              <a:gd name="T73" fmla="*/ 288 h 488"/>
              <a:gd name="T74" fmla="*/ 2404 w 6749"/>
              <a:gd name="T75" fmla="*/ 378 h 488"/>
              <a:gd name="T76" fmla="*/ 2538 w 6749"/>
              <a:gd name="T77" fmla="*/ 378 h 488"/>
              <a:gd name="T78" fmla="*/ 2148 w 6749"/>
              <a:gd name="T79" fmla="*/ 248 h 488"/>
              <a:gd name="T80" fmla="*/ 2355 w 6749"/>
              <a:gd name="T81" fmla="*/ 298 h 488"/>
              <a:gd name="T82" fmla="*/ 2035 w 6749"/>
              <a:gd name="T83" fmla="*/ 118 h 488"/>
              <a:gd name="T84" fmla="*/ 1778 w 6749"/>
              <a:gd name="T85" fmla="*/ 248 h 488"/>
              <a:gd name="T86" fmla="*/ 1991 w 6749"/>
              <a:gd name="T87" fmla="*/ 288 h 488"/>
              <a:gd name="T88" fmla="*/ 1628 w 6749"/>
              <a:gd name="T89" fmla="*/ 228 h 488"/>
              <a:gd name="T90" fmla="*/ 1649 w 6749"/>
              <a:gd name="T91" fmla="*/ 160 h 488"/>
              <a:gd name="T92" fmla="*/ 1383 w 6749"/>
              <a:gd name="T93" fmla="*/ 344 h 488"/>
              <a:gd name="T94" fmla="*/ 1147 w 6749"/>
              <a:gd name="T95" fmla="*/ 118 h 488"/>
              <a:gd name="T96" fmla="*/ 1091 w 6749"/>
              <a:gd name="T97" fmla="*/ 427 h 488"/>
              <a:gd name="T98" fmla="*/ 898 w 6749"/>
              <a:gd name="T99" fmla="*/ 118 h 488"/>
              <a:gd name="T100" fmla="*/ 1003 w 6749"/>
              <a:gd name="T101" fmla="*/ 297 h 488"/>
              <a:gd name="T102" fmla="*/ 730 w 6749"/>
              <a:gd name="T103" fmla="*/ 219 h 488"/>
              <a:gd name="T104" fmla="*/ 771 w 6749"/>
              <a:gd name="T105" fmla="*/ 330 h 488"/>
              <a:gd name="T106" fmla="*/ 641 w 6749"/>
              <a:gd name="T107" fmla="*/ 65 h 488"/>
              <a:gd name="T108" fmla="*/ 524 w 6749"/>
              <a:gd name="T109" fmla="*/ 378 h 488"/>
              <a:gd name="T110" fmla="*/ 344 w 6749"/>
              <a:gd name="T111" fmla="*/ 329 h 488"/>
              <a:gd name="T112" fmla="*/ 354 w 6749"/>
              <a:gd name="T113" fmla="*/ 221 h 488"/>
              <a:gd name="T114" fmla="*/ 448 w 6749"/>
              <a:gd name="T115" fmla="*/ 316 h 488"/>
              <a:gd name="T116" fmla="*/ 0 w 6749"/>
              <a:gd name="T117" fmla="*/ 275 h 488"/>
              <a:gd name="T118" fmla="*/ 108 w 6749"/>
              <a:gd name="T119" fmla="*/ 10 h 488"/>
              <a:gd name="T120" fmla="*/ 113 w 6749"/>
              <a:gd name="T121" fmla="*/ 385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49" h="488">
                <a:moveTo>
                  <a:pt x="6715" y="5"/>
                </a:moveTo>
                <a:lnTo>
                  <a:pt x="6715" y="5"/>
                </a:lnTo>
                <a:lnTo>
                  <a:pt x="6749" y="5"/>
                </a:lnTo>
                <a:lnTo>
                  <a:pt x="6749" y="116"/>
                </a:lnTo>
                <a:lnTo>
                  <a:pt x="6727" y="116"/>
                </a:lnTo>
                <a:lnTo>
                  <a:pt x="6727" y="41"/>
                </a:lnTo>
                <a:cubicBezTo>
                  <a:pt x="6727" y="39"/>
                  <a:pt x="6727" y="36"/>
                  <a:pt x="6727" y="32"/>
                </a:cubicBezTo>
                <a:cubicBezTo>
                  <a:pt x="6727" y="28"/>
                  <a:pt x="6727" y="25"/>
                  <a:pt x="6727" y="23"/>
                </a:cubicBezTo>
                <a:lnTo>
                  <a:pt x="6706" y="116"/>
                </a:lnTo>
                <a:lnTo>
                  <a:pt x="6683" y="116"/>
                </a:lnTo>
                <a:lnTo>
                  <a:pt x="6662" y="23"/>
                </a:lnTo>
                <a:cubicBezTo>
                  <a:pt x="6662" y="25"/>
                  <a:pt x="6662" y="28"/>
                  <a:pt x="6662" y="32"/>
                </a:cubicBezTo>
                <a:cubicBezTo>
                  <a:pt x="6662" y="36"/>
                  <a:pt x="6662" y="39"/>
                  <a:pt x="6662" y="41"/>
                </a:cubicBezTo>
                <a:lnTo>
                  <a:pt x="6662" y="116"/>
                </a:lnTo>
                <a:lnTo>
                  <a:pt x="6641" y="116"/>
                </a:lnTo>
                <a:lnTo>
                  <a:pt x="6641" y="5"/>
                </a:lnTo>
                <a:lnTo>
                  <a:pt x="6675" y="5"/>
                </a:lnTo>
                <a:lnTo>
                  <a:pt x="6695" y="92"/>
                </a:lnTo>
                <a:lnTo>
                  <a:pt x="6715" y="5"/>
                </a:lnTo>
                <a:close/>
                <a:moveTo>
                  <a:pt x="6627" y="5"/>
                </a:moveTo>
                <a:lnTo>
                  <a:pt x="6627" y="5"/>
                </a:lnTo>
                <a:lnTo>
                  <a:pt x="6627" y="24"/>
                </a:lnTo>
                <a:lnTo>
                  <a:pt x="6593" y="24"/>
                </a:lnTo>
                <a:lnTo>
                  <a:pt x="6593" y="116"/>
                </a:lnTo>
                <a:lnTo>
                  <a:pt x="6570" y="116"/>
                </a:lnTo>
                <a:lnTo>
                  <a:pt x="6570" y="24"/>
                </a:lnTo>
                <a:lnTo>
                  <a:pt x="6536" y="24"/>
                </a:lnTo>
                <a:lnTo>
                  <a:pt x="6536" y="5"/>
                </a:lnTo>
                <a:lnTo>
                  <a:pt x="6627" y="5"/>
                </a:lnTo>
                <a:close/>
                <a:moveTo>
                  <a:pt x="6495" y="344"/>
                </a:moveTo>
                <a:lnTo>
                  <a:pt x="6495" y="344"/>
                </a:lnTo>
                <a:cubicBezTo>
                  <a:pt x="6495" y="324"/>
                  <a:pt x="6512" y="306"/>
                  <a:pt x="6534" y="306"/>
                </a:cubicBezTo>
                <a:cubicBezTo>
                  <a:pt x="6554" y="306"/>
                  <a:pt x="6571" y="324"/>
                  <a:pt x="6571" y="344"/>
                </a:cubicBezTo>
                <a:cubicBezTo>
                  <a:pt x="6571" y="365"/>
                  <a:pt x="6554" y="383"/>
                  <a:pt x="6534" y="383"/>
                </a:cubicBezTo>
                <a:cubicBezTo>
                  <a:pt x="6512" y="383"/>
                  <a:pt x="6495" y="365"/>
                  <a:pt x="6495" y="344"/>
                </a:cubicBezTo>
                <a:close/>
                <a:moveTo>
                  <a:pt x="6343" y="169"/>
                </a:moveTo>
                <a:lnTo>
                  <a:pt x="6343" y="169"/>
                </a:lnTo>
                <a:cubicBezTo>
                  <a:pt x="6324" y="169"/>
                  <a:pt x="6306" y="182"/>
                  <a:pt x="6306" y="213"/>
                </a:cubicBezTo>
                <a:lnTo>
                  <a:pt x="6306" y="378"/>
                </a:lnTo>
                <a:lnTo>
                  <a:pt x="6240" y="378"/>
                </a:lnTo>
                <a:lnTo>
                  <a:pt x="6240" y="118"/>
                </a:lnTo>
                <a:lnTo>
                  <a:pt x="6295" y="118"/>
                </a:lnTo>
                <a:lnTo>
                  <a:pt x="6300" y="144"/>
                </a:lnTo>
                <a:lnTo>
                  <a:pt x="6303" y="144"/>
                </a:lnTo>
                <a:cubicBezTo>
                  <a:pt x="6311" y="131"/>
                  <a:pt x="6330" y="111"/>
                  <a:pt x="6364" y="111"/>
                </a:cubicBezTo>
                <a:cubicBezTo>
                  <a:pt x="6407" y="111"/>
                  <a:pt x="6441" y="142"/>
                  <a:pt x="6441" y="196"/>
                </a:cubicBezTo>
                <a:lnTo>
                  <a:pt x="6441" y="378"/>
                </a:lnTo>
                <a:lnTo>
                  <a:pt x="6375" y="378"/>
                </a:lnTo>
                <a:lnTo>
                  <a:pt x="6375" y="210"/>
                </a:lnTo>
                <a:cubicBezTo>
                  <a:pt x="6375" y="182"/>
                  <a:pt x="6361" y="169"/>
                  <a:pt x="6343" y="169"/>
                </a:cubicBezTo>
                <a:close/>
                <a:moveTo>
                  <a:pt x="6086" y="327"/>
                </a:moveTo>
                <a:lnTo>
                  <a:pt x="6086" y="327"/>
                </a:lnTo>
                <a:cubicBezTo>
                  <a:pt x="6112" y="327"/>
                  <a:pt x="6128" y="297"/>
                  <a:pt x="6128" y="248"/>
                </a:cubicBezTo>
                <a:cubicBezTo>
                  <a:pt x="6128" y="199"/>
                  <a:pt x="6112" y="169"/>
                  <a:pt x="6086" y="169"/>
                </a:cubicBezTo>
                <a:cubicBezTo>
                  <a:pt x="6059" y="169"/>
                  <a:pt x="6043" y="199"/>
                  <a:pt x="6043" y="248"/>
                </a:cubicBezTo>
                <a:cubicBezTo>
                  <a:pt x="6043" y="297"/>
                  <a:pt x="6059" y="327"/>
                  <a:pt x="6086" y="327"/>
                </a:cubicBezTo>
                <a:close/>
                <a:moveTo>
                  <a:pt x="5977" y="248"/>
                </a:moveTo>
                <a:lnTo>
                  <a:pt x="5977" y="248"/>
                </a:lnTo>
                <a:cubicBezTo>
                  <a:pt x="5977" y="164"/>
                  <a:pt x="6020" y="111"/>
                  <a:pt x="6086" y="111"/>
                </a:cubicBezTo>
                <a:cubicBezTo>
                  <a:pt x="6151" y="111"/>
                  <a:pt x="6195" y="164"/>
                  <a:pt x="6195" y="248"/>
                </a:cubicBezTo>
                <a:cubicBezTo>
                  <a:pt x="6195" y="332"/>
                  <a:pt x="6151" y="385"/>
                  <a:pt x="6086" y="385"/>
                </a:cubicBezTo>
                <a:cubicBezTo>
                  <a:pt x="6020" y="385"/>
                  <a:pt x="5977" y="332"/>
                  <a:pt x="5977" y="248"/>
                </a:cubicBezTo>
                <a:close/>
                <a:moveTo>
                  <a:pt x="5863" y="118"/>
                </a:moveTo>
                <a:lnTo>
                  <a:pt x="5863" y="118"/>
                </a:lnTo>
                <a:lnTo>
                  <a:pt x="5929" y="118"/>
                </a:lnTo>
                <a:lnTo>
                  <a:pt x="5929" y="378"/>
                </a:lnTo>
                <a:lnTo>
                  <a:pt x="5863" y="378"/>
                </a:lnTo>
                <a:lnTo>
                  <a:pt x="5863" y="118"/>
                </a:lnTo>
                <a:close/>
                <a:moveTo>
                  <a:pt x="5896" y="3"/>
                </a:moveTo>
                <a:lnTo>
                  <a:pt x="5896" y="3"/>
                </a:lnTo>
                <a:cubicBezTo>
                  <a:pt x="5918" y="3"/>
                  <a:pt x="5937" y="21"/>
                  <a:pt x="5937" y="43"/>
                </a:cubicBezTo>
                <a:cubicBezTo>
                  <a:pt x="5937" y="66"/>
                  <a:pt x="5918" y="84"/>
                  <a:pt x="5896" y="84"/>
                </a:cubicBezTo>
                <a:cubicBezTo>
                  <a:pt x="5874" y="84"/>
                  <a:pt x="5856" y="66"/>
                  <a:pt x="5856" y="43"/>
                </a:cubicBezTo>
                <a:cubicBezTo>
                  <a:pt x="5856" y="21"/>
                  <a:pt x="5874" y="3"/>
                  <a:pt x="5896" y="3"/>
                </a:cubicBezTo>
                <a:close/>
                <a:moveTo>
                  <a:pt x="5787" y="385"/>
                </a:moveTo>
                <a:lnTo>
                  <a:pt x="5787" y="385"/>
                </a:lnTo>
                <a:cubicBezTo>
                  <a:pt x="5737" y="385"/>
                  <a:pt x="5704" y="349"/>
                  <a:pt x="5704" y="304"/>
                </a:cubicBezTo>
                <a:lnTo>
                  <a:pt x="5704" y="173"/>
                </a:lnTo>
                <a:lnTo>
                  <a:pt x="5657" y="173"/>
                </a:lnTo>
                <a:lnTo>
                  <a:pt x="5657" y="118"/>
                </a:lnTo>
                <a:lnTo>
                  <a:pt x="5665" y="118"/>
                </a:lnTo>
                <a:cubicBezTo>
                  <a:pt x="5696" y="118"/>
                  <a:pt x="5711" y="100"/>
                  <a:pt x="5712" y="69"/>
                </a:cubicBezTo>
                <a:lnTo>
                  <a:pt x="5713" y="44"/>
                </a:lnTo>
                <a:lnTo>
                  <a:pt x="5769" y="44"/>
                </a:lnTo>
                <a:lnTo>
                  <a:pt x="5769" y="118"/>
                </a:lnTo>
                <a:lnTo>
                  <a:pt x="5825" y="118"/>
                </a:lnTo>
                <a:lnTo>
                  <a:pt x="5825" y="173"/>
                </a:lnTo>
                <a:lnTo>
                  <a:pt x="5769" y="173"/>
                </a:lnTo>
                <a:lnTo>
                  <a:pt x="5769" y="297"/>
                </a:lnTo>
                <a:cubicBezTo>
                  <a:pt x="5769" y="315"/>
                  <a:pt x="5783" y="328"/>
                  <a:pt x="5802" y="328"/>
                </a:cubicBezTo>
                <a:cubicBezTo>
                  <a:pt x="5809" y="328"/>
                  <a:pt x="5815" y="326"/>
                  <a:pt x="5820" y="325"/>
                </a:cubicBezTo>
                <a:lnTo>
                  <a:pt x="5820" y="379"/>
                </a:lnTo>
                <a:cubicBezTo>
                  <a:pt x="5811" y="383"/>
                  <a:pt x="5799" y="385"/>
                  <a:pt x="5787" y="385"/>
                </a:cubicBezTo>
                <a:close/>
                <a:moveTo>
                  <a:pt x="5527" y="329"/>
                </a:moveTo>
                <a:lnTo>
                  <a:pt x="5527" y="329"/>
                </a:lnTo>
                <a:cubicBezTo>
                  <a:pt x="5550" y="329"/>
                  <a:pt x="5566" y="309"/>
                  <a:pt x="5566" y="278"/>
                </a:cubicBezTo>
                <a:lnTo>
                  <a:pt x="5566" y="261"/>
                </a:lnTo>
                <a:lnTo>
                  <a:pt x="5551" y="264"/>
                </a:lnTo>
                <a:cubicBezTo>
                  <a:pt x="5519" y="269"/>
                  <a:pt x="5502" y="283"/>
                  <a:pt x="5502" y="303"/>
                </a:cubicBezTo>
                <a:cubicBezTo>
                  <a:pt x="5502" y="319"/>
                  <a:pt x="5513" y="329"/>
                  <a:pt x="5527" y="329"/>
                </a:cubicBezTo>
                <a:close/>
                <a:moveTo>
                  <a:pt x="5436" y="310"/>
                </a:moveTo>
                <a:lnTo>
                  <a:pt x="5436" y="310"/>
                </a:lnTo>
                <a:cubicBezTo>
                  <a:pt x="5436" y="260"/>
                  <a:pt x="5473" y="229"/>
                  <a:pt x="5537" y="221"/>
                </a:cubicBezTo>
                <a:lnTo>
                  <a:pt x="5566" y="217"/>
                </a:lnTo>
                <a:lnTo>
                  <a:pt x="5566" y="200"/>
                </a:lnTo>
                <a:cubicBezTo>
                  <a:pt x="5566" y="179"/>
                  <a:pt x="5555" y="168"/>
                  <a:pt x="5537" y="168"/>
                </a:cubicBezTo>
                <a:cubicBezTo>
                  <a:pt x="5519" y="168"/>
                  <a:pt x="5506" y="180"/>
                  <a:pt x="5505" y="199"/>
                </a:cubicBezTo>
                <a:lnTo>
                  <a:pt x="5439" y="199"/>
                </a:lnTo>
                <a:cubicBezTo>
                  <a:pt x="5443" y="147"/>
                  <a:pt x="5482" y="111"/>
                  <a:pt x="5539" y="111"/>
                </a:cubicBezTo>
                <a:cubicBezTo>
                  <a:pt x="5593" y="111"/>
                  <a:pt x="5631" y="147"/>
                  <a:pt x="5631" y="204"/>
                </a:cubicBezTo>
                <a:lnTo>
                  <a:pt x="5631" y="316"/>
                </a:lnTo>
                <a:cubicBezTo>
                  <a:pt x="5631" y="326"/>
                  <a:pt x="5637" y="333"/>
                  <a:pt x="5647" y="333"/>
                </a:cubicBezTo>
                <a:cubicBezTo>
                  <a:pt x="5649" y="333"/>
                  <a:pt x="5651" y="333"/>
                  <a:pt x="5654" y="332"/>
                </a:cubicBezTo>
                <a:lnTo>
                  <a:pt x="5654" y="380"/>
                </a:lnTo>
                <a:cubicBezTo>
                  <a:pt x="5646" y="382"/>
                  <a:pt x="5638" y="383"/>
                  <a:pt x="5630" y="383"/>
                </a:cubicBezTo>
                <a:cubicBezTo>
                  <a:pt x="5605" y="383"/>
                  <a:pt x="5584" y="372"/>
                  <a:pt x="5577" y="346"/>
                </a:cubicBezTo>
                <a:cubicBezTo>
                  <a:pt x="5567" y="365"/>
                  <a:pt x="5547" y="385"/>
                  <a:pt x="5512" y="385"/>
                </a:cubicBezTo>
                <a:cubicBezTo>
                  <a:pt x="5467" y="385"/>
                  <a:pt x="5436" y="356"/>
                  <a:pt x="5436" y="310"/>
                </a:cubicBezTo>
                <a:close/>
                <a:moveTo>
                  <a:pt x="5170" y="170"/>
                </a:moveTo>
                <a:lnTo>
                  <a:pt x="5170" y="170"/>
                </a:lnTo>
                <a:cubicBezTo>
                  <a:pt x="5151" y="170"/>
                  <a:pt x="5138" y="185"/>
                  <a:pt x="5138" y="210"/>
                </a:cubicBezTo>
                <a:lnTo>
                  <a:pt x="5138" y="378"/>
                </a:lnTo>
                <a:lnTo>
                  <a:pt x="5072" y="378"/>
                </a:lnTo>
                <a:lnTo>
                  <a:pt x="5072" y="118"/>
                </a:lnTo>
                <a:lnTo>
                  <a:pt x="5126" y="118"/>
                </a:lnTo>
                <a:lnTo>
                  <a:pt x="5130" y="147"/>
                </a:lnTo>
                <a:lnTo>
                  <a:pt x="5133" y="147"/>
                </a:lnTo>
                <a:cubicBezTo>
                  <a:pt x="5142" y="127"/>
                  <a:pt x="5167" y="111"/>
                  <a:pt x="5193" y="111"/>
                </a:cubicBezTo>
                <a:cubicBezTo>
                  <a:pt x="5221" y="111"/>
                  <a:pt x="5245" y="125"/>
                  <a:pt x="5255" y="147"/>
                </a:cubicBezTo>
                <a:lnTo>
                  <a:pt x="5258" y="147"/>
                </a:lnTo>
                <a:cubicBezTo>
                  <a:pt x="5271" y="124"/>
                  <a:pt x="5294" y="111"/>
                  <a:pt x="5322" y="111"/>
                </a:cubicBezTo>
                <a:cubicBezTo>
                  <a:pt x="5366" y="111"/>
                  <a:pt x="5391" y="142"/>
                  <a:pt x="5391" y="194"/>
                </a:cubicBezTo>
                <a:lnTo>
                  <a:pt x="5391" y="378"/>
                </a:lnTo>
                <a:lnTo>
                  <a:pt x="5325" y="378"/>
                </a:lnTo>
                <a:lnTo>
                  <a:pt x="5325" y="207"/>
                </a:lnTo>
                <a:cubicBezTo>
                  <a:pt x="5325" y="184"/>
                  <a:pt x="5314" y="170"/>
                  <a:pt x="5296" y="170"/>
                </a:cubicBezTo>
                <a:cubicBezTo>
                  <a:pt x="5277" y="170"/>
                  <a:pt x="5264" y="185"/>
                  <a:pt x="5264" y="210"/>
                </a:cubicBezTo>
                <a:lnTo>
                  <a:pt x="5264" y="378"/>
                </a:lnTo>
                <a:lnTo>
                  <a:pt x="5199" y="378"/>
                </a:lnTo>
                <a:lnTo>
                  <a:pt x="5199" y="207"/>
                </a:lnTo>
                <a:cubicBezTo>
                  <a:pt x="5199" y="184"/>
                  <a:pt x="5187" y="170"/>
                  <a:pt x="5170" y="170"/>
                </a:cubicBezTo>
                <a:close/>
                <a:moveTo>
                  <a:pt x="4893" y="118"/>
                </a:moveTo>
                <a:lnTo>
                  <a:pt x="4893" y="118"/>
                </a:lnTo>
                <a:lnTo>
                  <a:pt x="4947" y="118"/>
                </a:lnTo>
                <a:lnTo>
                  <a:pt x="4953" y="152"/>
                </a:lnTo>
                <a:lnTo>
                  <a:pt x="4956" y="152"/>
                </a:lnTo>
                <a:cubicBezTo>
                  <a:pt x="4965" y="133"/>
                  <a:pt x="4987" y="115"/>
                  <a:pt x="5023" y="115"/>
                </a:cubicBezTo>
                <a:cubicBezTo>
                  <a:pt x="5028" y="115"/>
                  <a:pt x="5033" y="115"/>
                  <a:pt x="5036" y="116"/>
                </a:cubicBezTo>
                <a:lnTo>
                  <a:pt x="5036" y="178"/>
                </a:lnTo>
                <a:cubicBezTo>
                  <a:pt x="5031" y="178"/>
                  <a:pt x="5027" y="178"/>
                  <a:pt x="5021" y="178"/>
                </a:cubicBezTo>
                <a:cubicBezTo>
                  <a:pt x="4990" y="178"/>
                  <a:pt x="4959" y="200"/>
                  <a:pt x="4959" y="254"/>
                </a:cubicBezTo>
                <a:lnTo>
                  <a:pt x="4959" y="378"/>
                </a:lnTo>
                <a:lnTo>
                  <a:pt x="4893" y="378"/>
                </a:lnTo>
                <a:lnTo>
                  <a:pt x="4893" y="118"/>
                </a:lnTo>
                <a:close/>
                <a:moveTo>
                  <a:pt x="4740" y="327"/>
                </a:moveTo>
                <a:lnTo>
                  <a:pt x="4740" y="327"/>
                </a:lnTo>
                <a:cubicBezTo>
                  <a:pt x="4766" y="327"/>
                  <a:pt x="4782" y="297"/>
                  <a:pt x="4782" y="248"/>
                </a:cubicBezTo>
                <a:cubicBezTo>
                  <a:pt x="4782" y="199"/>
                  <a:pt x="4766" y="169"/>
                  <a:pt x="4740" y="169"/>
                </a:cubicBezTo>
                <a:cubicBezTo>
                  <a:pt x="4714" y="169"/>
                  <a:pt x="4698" y="199"/>
                  <a:pt x="4698" y="248"/>
                </a:cubicBezTo>
                <a:cubicBezTo>
                  <a:pt x="4698" y="297"/>
                  <a:pt x="4714" y="327"/>
                  <a:pt x="4740" y="327"/>
                </a:cubicBezTo>
                <a:close/>
                <a:moveTo>
                  <a:pt x="4631" y="248"/>
                </a:moveTo>
                <a:lnTo>
                  <a:pt x="4631" y="248"/>
                </a:lnTo>
                <a:cubicBezTo>
                  <a:pt x="4631" y="164"/>
                  <a:pt x="4674" y="111"/>
                  <a:pt x="4740" y="111"/>
                </a:cubicBezTo>
                <a:cubicBezTo>
                  <a:pt x="4806" y="111"/>
                  <a:pt x="4849" y="164"/>
                  <a:pt x="4849" y="248"/>
                </a:cubicBezTo>
                <a:cubicBezTo>
                  <a:pt x="4849" y="332"/>
                  <a:pt x="4806" y="385"/>
                  <a:pt x="4740" y="385"/>
                </a:cubicBezTo>
                <a:cubicBezTo>
                  <a:pt x="4674" y="385"/>
                  <a:pt x="4631" y="332"/>
                  <a:pt x="4631" y="248"/>
                </a:cubicBezTo>
                <a:close/>
                <a:moveTo>
                  <a:pt x="4578" y="0"/>
                </a:moveTo>
                <a:lnTo>
                  <a:pt x="4578" y="0"/>
                </a:lnTo>
                <a:cubicBezTo>
                  <a:pt x="4600" y="0"/>
                  <a:pt x="4623" y="7"/>
                  <a:pt x="4633" y="17"/>
                </a:cubicBezTo>
                <a:lnTo>
                  <a:pt x="4611" y="65"/>
                </a:lnTo>
                <a:cubicBezTo>
                  <a:pt x="4603" y="61"/>
                  <a:pt x="4596" y="58"/>
                  <a:pt x="4587" y="58"/>
                </a:cubicBezTo>
                <a:cubicBezTo>
                  <a:pt x="4570" y="58"/>
                  <a:pt x="4559" y="70"/>
                  <a:pt x="4559" y="90"/>
                </a:cubicBezTo>
                <a:lnTo>
                  <a:pt x="4559" y="118"/>
                </a:lnTo>
                <a:lnTo>
                  <a:pt x="4614" y="118"/>
                </a:lnTo>
                <a:lnTo>
                  <a:pt x="4614" y="173"/>
                </a:lnTo>
                <a:lnTo>
                  <a:pt x="4559" y="173"/>
                </a:lnTo>
                <a:lnTo>
                  <a:pt x="4559" y="378"/>
                </a:lnTo>
                <a:lnTo>
                  <a:pt x="4494" y="378"/>
                </a:lnTo>
                <a:lnTo>
                  <a:pt x="4494" y="173"/>
                </a:lnTo>
                <a:lnTo>
                  <a:pt x="4447" y="173"/>
                </a:lnTo>
                <a:lnTo>
                  <a:pt x="4447" y="118"/>
                </a:lnTo>
                <a:lnTo>
                  <a:pt x="4494" y="118"/>
                </a:lnTo>
                <a:lnTo>
                  <a:pt x="4494" y="85"/>
                </a:lnTo>
                <a:cubicBezTo>
                  <a:pt x="4494" y="30"/>
                  <a:pt x="4531" y="0"/>
                  <a:pt x="4578" y="0"/>
                </a:cubicBezTo>
                <a:close/>
                <a:moveTo>
                  <a:pt x="4236" y="300"/>
                </a:moveTo>
                <a:lnTo>
                  <a:pt x="4236" y="300"/>
                </a:lnTo>
                <a:lnTo>
                  <a:pt x="4298" y="300"/>
                </a:lnTo>
                <a:cubicBezTo>
                  <a:pt x="4300" y="319"/>
                  <a:pt x="4312" y="333"/>
                  <a:pt x="4333" y="333"/>
                </a:cubicBezTo>
                <a:cubicBezTo>
                  <a:pt x="4349" y="333"/>
                  <a:pt x="4363" y="325"/>
                  <a:pt x="4363" y="310"/>
                </a:cubicBezTo>
                <a:cubicBezTo>
                  <a:pt x="4363" y="296"/>
                  <a:pt x="4355" y="287"/>
                  <a:pt x="4330" y="279"/>
                </a:cubicBezTo>
                <a:lnTo>
                  <a:pt x="4305" y="270"/>
                </a:lnTo>
                <a:cubicBezTo>
                  <a:pt x="4264" y="255"/>
                  <a:pt x="4240" y="229"/>
                  <a:pt x="4240" y="192"/>
                </a:cubicBezTo>
                <a:cubicBezTo>
                  <a:pt x="4240" y="144"/>
                  <a:pt x="4280" y="111"/>
                  <a:pt x="4331" y="111"/>
                </a:cubicBezTo>
                <a:cubicBezTo>
                  <a:pt x="4383" y="111"/>
                  <a:pt x="4420" y="144"/>
                  <a:pt x="4421" y="189"/>
                </a:cubicBezTo>
                <a:lnTo>
                  <a:pt x="4358" y="189"/>
                </a:lnTo>
                <a:cubicBezTo>
                  <a:pt x="4357" y="175"/>
                  <a:pt x="4347" y="163"/>
                  <a:pt x="4330" y="163"/>
                </a:cubicBezTo>
                <a:cubicBezTo>
                  <a:pt x="4316" y="163"/>
                  <a:pt x="4303" y="172"/>
                  <a:pt x="4303" y="187"/>
                </a:cubicBezTo>
                <a:cubicBezTo>
                  <a:pt x="4303" y="199"/>
                  <a:pt x="4309" y="206"/>
                  <a:pt x="4333" y="214"/>
                </a:cubicBezTo>
                <a:lnTo>
                  <a:pt x="4358" y="223"/>
                </a:lnTo>
                <a:cubicBezTo>
                  <a:pt x="4402" y="238"/>
                  <a:pt x="4426" y="267"/>
                  <a:pt x="4426" y="306"/>
                </a:cubicBezTo>
                <a:cubicBezTo>
                  <a:pt x="4426" y="356"/>
                  <a:pt x="4387" y="385"/>
                  <a:pt x="4334" y="385"/>
                </a:cubicBezTo>
                <a:cubicBezTo>
                  <a:pt x="4276" y="385"/>
                  <a:pt x="4237" y="350"/>
                  <a:pt x="4236" y="300"/>
                </a:cubicBezTo>
                <a:close/>
                <a:moveTo>
                  <a:pt x="4095" y="169"/>
                </a:moveTo>
                <a:lnTo>
                  <a:pt x="4095" y="169"/>
                </a:lnTo>
                <a:cubicBezTo>
                  <a:pt x="4077" y="169"/>
                  <a:pt x="4059" y="182"/>
                  <a:pt x="4059" y="213"/>
                </a:cubicBezTo>
                <a:lnTo>
                  <a:pt x="4059" y="378"/>
                </a:lnTo>
                <a:lnTo>
                  <a:pt x="3993" y="378"/>
                </a:lnTo>
                <a:lnTo>
                  <a:pt x="3993" y="118"/>
                </a:lnTo>
                <a:lnTo>
                  <a:pt x="4047" y="118"/>
                </a:lnTo>
                <a:lnTo>
                  <a:pt x="4053" y="144"/>
                </a:lnTo>
                <a:lnTo>
                  <a:pt x="4056" y="144"/>
                </a:lnTo>
                <a:cubicBezTo>
                  <a:pt x="4063" y="131"/>
                  <a:pt x="4083" y="111"/>
                  <a:pt x="4116" y="111"/>
                </a:cubicBezTo>
                <a:cubicBezTo>
                  <a:pt x="4160" y="111"/>
                  <a:pt x="4193" y="142"/>
                  <a:pt x="4193" y="196"/>
                </a:cubicBezTo>
                <a:lnTo>
                  <a:pt x="4193" y="378"/>
                </a:lnTo>
                <a:lnTo>
                  <a:pt x="4128" y="378"/>
                </a:lnTo>
                <a:lnTo>
                  <a:pt x="4128" y="210"/>
                </a:lnTo>
                <a:cubicBezTo>
                  <a:pt x="4128" y="182"/>
                  <a:pt x="4114" y="169"/>
                  <a:pt x="4095" y="169"/>
                </a:cubicBezTo>
                <a:close/>
                <a:moveTo>
                  <a:pt x="3834" y="329"/>
                </a:moveTo>
                <a:lnTo>
                  <a:pt x="3834" y="329"/>
                </a:lnTo>
                <a:cubicBezTo>
                  <a:pt x="3857" y="329"/>
                  <a:pt x="3873" y="309"/>
                  <a:pt x="3873" y="278"/>
                </a:cubicBezTo>
                <a:lnTo>
                  <a:pt x="3873" y="261"/>
                </a:lnTo>
                <a:lnTo>
                  <a:pt x="3858" y="264"/>
                </a:lnTo>
                <a:cubicBezTo>
                  <a:pt x="3826" y="269"/>
                  <a:pt x="3809" y="283"/>
                  <a:pt x="3809" y="303"/>
                </a:cubicBezTo>
                <a:cubicBezTo>
                  <a:pt x="3809" y="319"/>
                  <a:pt x="3820" y="329"/>
                  <a:pt x="3834" y="329"/>
                </a:cubicBezTo>
                <a:close/>
                <a:moveTo>
                  <a:pt x="3743" y="310"/>
                </a:moveTo>
                <a:lnTo>
                  <a:pt x="3743" y="310"/>
                </a:lnTo>
                <a:cubicBezTo>
                  <a:pt x="3743" y="260"/>
                  <a:pt x="3780" y="229"/>
                  <a:pt x="3845" y="221"/>
                </a:cubicBezTo>
                <a:lnTo>
                  <a:pt x="3873" y="217"/>
                </a:lnTo>
                <a:lnTo>
                  <a:pt x="3873" y="200"/>
                </a:lnTo>
                <a:cubicBezTo>
                  <a:pt x="3873" y="179"/>
                  <a:pt x="3862" y="168"/>
                  <a:pt x="3845" y="168"/>
                </a:cubicBezTo>
                <a:cubicBezTo>
                  <a:pt x="3826" y="168"/>
                  <a:pt x="3814" y="180"/>
                  <a:pt x="3812" y="199"/>
                </a:cubicBezTo>
                <a:lnTo>
                  <a:pt x="3746" y="199"/>
                </a:lnTo>
                <a:cubicBezTo>
                  <a:pt x="3750" y="147"/>
                  <a:pt x="3789" y="111"/>
                  <a:pt x="3846" y="111"/>
                </a:cubicBezTo>
                <a:cubicBezTo>
                  <a:pt x="3900" y="111"/>
                  <a:pt x="3938" y="147"/>
                  <a:pt x="3938" y="204"/>
                </a:cubicBezTo>
                <a:lnTo>
                  <a:pt x="3938" y="316"/>
                </a:lnTo>
                <a:cubicBezTo>
                  <a:pt x="3938" y="326"/>
                  <a:pt x="3944" y="333"/>
                  <a:pt x="3954" y="333"/>
                </a:cubicBezTo>
                <a:cubicBezTo>
                  <a:pt x="3956" y="333"/>
                  <a:pt x="3958" y="333"/>
                  <a:pt x="3961" y="332"/>
                </a:cubicBezTo>
                <a:lnTo>
                  <a:pt x="3961" y="380"/>
                </a:lnTo>
                <a:cubicBezTo>
                  <a:pt x="3953" y="382"/>
                  <a:pt x="3945" y="383"/>
                  <a:pt x="3937" y="383"/>
                </a:cubicBezTo>
                <a:cubicBezTo>
                  <a:pt x="3912" y="383"/>
                  <a:pt x="3891" y="372"/>
                  <a:pt x="3884" y="346"/>
                </a:cubicBezTo>
                <a:cubicBezTo>
                  <a:pt x="3875" y="365"/>
                  <a:pt x="3854" y="385"/>
                  <a:pt x="3819" y="385"/>
                </a:cubicBezTo>
                <a:cubicBezTo>
                  <a:pt x="3774" y="385"/>
                  <a:pt x="3743" y="356"/>
                  <a:pt x="3743" y="310"/>
                </a:cubicBezTo>
                <a:close/>
                <a:moveTo>
                  <a:pt x="3577" y="118"/>
                </a:moveTo>
                <a:lnTo>
                  <a:pt x="3577" y="118"/>
                </a:lnTo>
                <a:lnTo>
                  <a:pt x="3632" y="118"/>
                </a:lnTo>
                <a:lnTo>
                  <a:pt x="3637" y="152"/>
                </a:lnTo>
                <a:lnTo>
                  <a:pt x="3640" y="152"/>
                </a:lnTo>
                <a:cubicBezTo>
                  <a:pt x="3649" y="133"/>
                  <a:pt x="3671" y="115"/>
                  <a:pt x="3707" y="115"/>
                </a:cubicBezTo>
                <a:cubicBezTo>
                  <a:pt x="3712" y="115"/>
                  <a:pt x="3717" y="115"/>
                  <a:pt x="3721" y="116"/>
                </a:cubicBezTo>
                <a:lnTo>
                  <a:pt x="3721" y="178"/>
                </a:lnTo>
                <a:cubicBezTo>
                  <a:pt x="3715" y="178"/>
                  <a:pt x="3711" y="178"/>
                  <a:pt x="3706" y="178"/>
                </a:cubicBezTo>
                <a:cubicBezTo>
                  <a:pt x="3674" y="178"/>
                  <a:pt x="3643" y="200"/>
                  <a:pt x="3643" y="254"/>
                </a:cubicBezTo>
                <a:lnTo>
                  <a:pt x="3643" y="378"/>
                </a:lnTo>
                <a:lnTo>
                  <a:pt x="3577" y="378"/>
                </a:lnTo>
                <a:lnTo>
                  <a:pt x="3577" y="118"/>
                </a:lnTo>
                <a:close/>
                <a:moveTo>
                  <a:pt x="3413" y="76"/>
                </a:moveTo>
                <a:lnTo>
                  <a:pt x="3413" y="76"/>
                </a:lnTo>
                <a:lnTo>
                  <a:pt x="3327" y="76"/>
                </a:lnTo>
                <a:lnTo>
                  <a:pt x="3327" y="16"/>
                </a:lnTo>
                <a:lnTo>
                  <a:pt x="3567" y="16"/>
                </a:lnTo>
                <a:lnTo>
                  <a:pt x="3567" y="76"/>
                </a:lnTo>
                <a:lnTo>
                  <a:pt x="3482" y="76"/>
                </a:lnTo>
                <a:lnTo>
                  <a:pt x="3482" y="378"/>
                </a:lnTo>
                <a:lnTo>
                  <a:pt x="3413" y="378"/>
                </a:lnTo>
                <a:lnTo>
                  <a:pt x="3413" y="76"/>
                </a:lnTo>
                <a:close/>
                <a:moveTo>
                  <a:pt x="3144" y="344"/>
                </a:moveTo>
                <a:lnTo>
                  <a:pt x="3144" y="344"/>
                </a:lnTo>
                <a:cubicBezTo>
                  <a:pt x="3144" y="324"/>
                  <a:pt x="3161" y="306"/>
                  <a:pt x="3183" y="306"/>
                </a:cubicBezTo>
                <a:cubicBezTo>
                  <a:pt x="3203" y="306"/>
                  <a:pt x="3220" y="324"/>
                  <a:pt x="3220" y="344"/>
                </a:cubicBezTo>
                <a:cubicBezTo>
                  <a:pt x="3220" y="365"/>
                  <a:pt x="3203" y="383"/>
                  <a:pt x="3183" y="383"/>
                </a:cubicBezTo>
                <a:cubicBezTo>
                  <a:pt x="3161" y="383"/>
                  <a:pt x="3144" y="365"/>
                  <a:pt x="3144" y="344"/>
                </a:cubicBezTo>
                <a:close/>
                <a:moveTo>
                  <a:pt x="3036" y="219"/>
                </a:moveTo>
                <a:lnTo>
                  <a:pt x="3036" y="219"/>
                </a:lnTo>
                <a:cubicBezTo>
                  <a:pt x="3034" y="186"/>
                  <a:pt x="3021" y="167"/>
                  <a:pt x="3001" y="167"/>
                </a:cubicBezTo>
                <a:cubicBezTo>
                  <a:pt x="2979" y="167"/>
                  <a:pt x="2965" y="186"/>
                  <a:pt x="2962" y="219"/>
                </a:cubicBezTo>
                <a:lnTo>
                  <a:pt x="3036" y="219"/>
                </a:lnTo>
                <a:close/>
                <a:moveTo>
                  <a:pt x="2895" y="248"/>
                </a:moveTo>
                <a:lnTo>
                  <a:pt x="2895" y="248"/>
                </a:lnTo>
                <a:cubicBezTo>
                  <a:pt x="2895" y="164"/>
                  <a:pt x="2936" y="111"/>
                  <a:pt x="3001" y="111"/>
                </a:cubicBezTo>
                <a:cubicBezTo>
                  <a:pt x="3063" y="111"/>
                  <a:pt x="3103" y="162"/>
                  <a:pt x="3103" y="246"/>
                </a:cubicBezTo>
                <a:cubicBezTo>
                  <a:pt x="3103" y="250"/>
                  <a:pt x="3103" y="255"/>
                  <a:pt x="3102" y="264"/>
                </a:cubicBezTo>
                <a:lnTo>
                  <a:pt x="2961" y="264"/>
                </a:lnTo>
                <a:cubicBezTo>
                  <a:pt x="2962" y="303"/>
                  <a:pt x="2977" y="330"/>
                  <a:pt x="3003" y="330"/>
                </a:cubicBezTo>
                <a:cubicBezTo>
                  <a:pt x="3020" y="330"/>
                  <a:pt x="3033" y="319"/>
                  <a:pt x="3036" y="298"/>
                </a:cubicBezTo>
                <a:lnTo>
                  <a:pt x="3101" y="298"/>
                </a:lnTo>
                <a:cubicBezTo>
                  <a:pt x="3096" y="351"/>
                  <a:pt x="3057" y="385"/>
                  <a:pt x="3003" y="385"/>
                </a:cubicBezTo>
                <a:cubicBezTo>
                  <a:pt x="2935" y="385"/>
                  <a:pt x="2895" y="331"/>
                  <a:pt x="2895" y="248"/>
                </a:cubicBezTo>
                <a:close/>
                <a:moveTo>
                  <a:pt x="2650" y="248"/>
                </a:moveTo>
                <a:lnTo>
                  <a:pt x="2650" y="248"/>
                </a:lnTo>
                <a:cubicBezTo>
                  <a:pt x="2650" y="165"/>
                  <a:pt x="2693" y="111"/>
                  <a:pt x="2759" y="111"/>
                </a:cubicBezTo>
                <a:cubicBezTo>
                  <a:pt x="2817" y="111"/>
                  <a:pt x="2858" y="151"/>
                  <a:pt x="2863" y="212"/>
                </a:cubicBezTo>
                <a:lnTo>
                  <a:pt x="2796" y="212"/>
                </a:lnTo>
                <a:cubicBezTo>
                  <a:pt x="2794" y="184"/>
                  <a:pt x="2779" y="170"/>
                  <a:pt x="2759" y="170"/>
                </a:cubicBezTo>
                <a:cubicBezTo>
                  <a:pt x="2733" y="170"/>
                  <a:pt x="2716" y="198"/>
                  <a:pt x="2716" y="248"/>
                </a:cubicBezTo>
                <a:cubicBezTo>
                  <a:pt x="2716" y="299"/>
                  <a:pt x="2733" y="326"/>
                  <a:pt x="2760" y="326"/>
                </a:cubicBezTo>
                <a:cubicBezTo>
                  <a:pt x="2779" y="326"/>
                  <a:pt x="2793" y="312"/>
                  <a:pt x="2796" y="288"/>
                </a:cubicBezTo>
                <a:lnTo>
                  <a:pt x="2863" y="288"/>
                </a:lnTo>
                <a:cubicBezTo>
                  <a:pt x="2857" y="347"/>
                  <a:pt x="2816" y="385"/>
                  <a:pt x="2760" y="385"/>
                </a:cubicBezTo>
                <a:cubicBezTo>
                  <a:pt x="2693" y="385"/>
                  <a:pt x="2650" y="332"/>
                  <a:pt x="2650" y="248"/>
                </a:cubicBezTo>
                <a:close/>
                <a:moveTo>
                  <a:pt x="2506" y="169"/>
                </a:moveTo>
                <a:lnTo>
                  <a:pt x="2506" y="169"/>
                </a:lnTo>
                <a:cubicBezTo>
                  <a:pt x="2487" y="169"/>
                  <a:pt x="2469" y="182"/>
                  <a:pt x="2469" y="213"/>
                </a:cubicBezTo>
                <a:lnTo>
                  <a:pt x="2469" y="378"/>
                </a:lnTo>
                <a:lnTo>
                  <a:pt x="2404" y="378"/>
                </a:lnTo>
                <a:lnTo>
                  <a:pt x="2404" y="118"/>
                </a:lnTo>
                <a:lnTo>
                  <a:pt x="2458" y="118"/>
                </a:lnTo>
                <a:lnTo>
                  <a:pt x="2464" y="144"/>
                </a:lnTo>
                <a:lnTo>
                  <a:pt x="2467" y="144"/>
                </a:lnTo>
                <a:cubicBezTo>
                  <a:pt x="2474" y="131"/>
                  <a:pt x="2494" y="111"/>
                  <a:pt x="2527" y="111"/>
                </a:cubicBezTo>
                <a:cubicBezTo>
                  <a:pt x="2570" y="111"/>
                  <a:pt x="2604" y="142"/>
                  <a:pt x="2604" y="196"/>
                </a:cubicBezTo>
                <a:lnTo>
                  <a:pt x="2604" y="378"/>
                </a:lnTo>
                <a:lnTo>
                  <a:pt x="2538" y="378"/>
                </a:lnTo>
                <a:lnTo>
                  <a:pt x="2538" y="210"/>
                </a:lnTo>
                <a:cubicBezTo>
                  <a:pt x="2538" y="182"/>
                  <a:pt x="2524" y="169"/>
                  <a:pt x="2506" y="169"/>
                </a:cubicBezTo>
                <a:close/>
                <a:moveTo>
                  <a:pt x="2289" y="219"/>
                </a:moveTo>
                <a:lnTo>
                  <a:pt x="2289" y="219"/>
                </a:lnTo>
                <a:cubicBezTo>
                  <a:pt x="2287" y="186"/>
                  <a:pt x="2274" y="167"/>
                  <a:pt x="2254" y="167"/>
                </a:cubicBezTo>
                <a:cubicBezTo>
                  <a:pt x="2232" y="167"/>
                  <a:pt x="2218" y="186"/>
                  <a:pt x="2215" y="219"/>
                </a:cubicBezTo>
                <a:lnTo>
                  <a:pt x="2289" y="219"/>
                </a:lnTo>
                <a:close/>
                <a:moveTo>
                  <a:pt x="2148" y="248"/>
                </a:moveTo>
                <a:lnTo>
                  <a:pt x="2148" y="248"/>
                </a:lnTo>
                <a:cubicBezTo>
                  <a:pt x="2148" y="164"/>
                  <a:pt x="2190" y="111"/>
                  <a:pt x="2254" y="111"/>
                </a:cubicBezTo>
                <a:cubicBezTo>
                  <a:pt x="2316" y="111"/>
                  <a:pt x="2357" y="162"/>
                  <a:pt x="2357" y="246"/>
                </a:cubicBezTo>
                <a:cubicBezTo>
                  <a:pt x="2357" y="250"/>
                  <a:pt x="2357" y="255"/>
                  <a:pt x="2356" y="264"/>
                </a:cubicBezTo>
                <a:lnTo>
                  <a:pt x="2214" y="264"/>
                </a:lnTo>
                <a:cubicBezTo>
                  <a:pt x="2215" y="303"/>
                  <a:pt x="2230" y="330"/>
                  <a:pt x="2256" y="330"/>
                </a:cubicBezTo>
                <a:cubicBezTo>
                  <a:pt x="2273" y="330"/>
                  <a:pt x="2286" y="319"/>
                  <a:pt x="2289" y="298"/>
                </a:cubicBezTo>
                <a:lnTo>
                  <a:pt x="2355" y="298"/>
                </a:lnTo>
                <a:cubicBezTo>
                  <a:pt x="2349" y="351"/>
                  <a:pt x="2310" y="385"/>
                  <a:pt x="2256" y="385"/>
                </a:cubicBezTo>
                <a:cubicBezTo>
                  <a:pt x="2188" y="385"/>
                  <a:pt x="2148" y="331"/>
                  <a:pt x="2148" y="248"/>
                </a:cubicBezTo>
                <a:close/>
                <a:moveTo>
                  <a:pt x="2035" y="118"/>
                </a:moveTo>
                <a:lnTo>
                  <a:pt x="2035" y="118"/>
                </a:lnTo>
                <a:lnTo>
                  <a:pt x="2101" y="118"/>
                </a:lnTo>
                <a:lnTo>
                  <a:pt x="2101" y="378"/>
                </a:lnTo>
                <a:lnTo>
                  <a:pt x="2035" y="378"/>
                </a:lnTo>
                <a:lnTo>
                  <a:pt x="2035" y="118"/>
                </a:lnTo>
                <a:close/>
                <a:moveTo>
                  <a:pt x="2068" y="3"/>
                </a:moveTo>
                <a:lnTo>
                  <a:pt x="2068" y="3"/>
                </a:lnTo>
                <a:cubicBezTo>
                  <a:pt x="2090" y="3"/>
                  <a:pt x="2109" y="21"/>
                  <a:pt x="2109" y="43"/>
                </a:cubicBezTo>
                <a:cubicBezTo>
                  <a:pt x="2109" y="66"/>
                  <a:pt x="2090" y="84"/>
                  <a:pt x="2068" y="84"/>
                </a:cubicBezTo>
                <a:cubicBezTo>
                  <a:pt x="2046" y="84"/>
                  <a:pt x="2027" y="66"/>
                  <a:pt x="2027" y="43"/>
                </a:cubicBezTo>
                <a:cubicBezTo>
                  <a:pt x="2027" y="21"/>
                  <a:pt x="2046" y="3"/>
                  <a:pt x="2068" y="3"/>
                </a:cubicBezTo>
                <a:close/>
                <a:moveTo>
                  <a:pt x="1778" y="248"/>
                </a:moveTo>
                <a:lnTo>
                  <a:pt x="1778" y="248"/>
                </a:lnTo>
                <a:cubicBezTo>
                  <a:pt x="1778" y="165"/>
                  <a:pt x="1821" y="111"/>
                  <a:pt x="1888" y="111"/>
                </a:cubicBezTo>
                <a:cubicBezTo>
                  <a:pt x="1945" y="111"/>
                  <a:pt x="1986" y="151"/>
                  <a:pt x="1991" y="212"/>
                </a:cubicBezTo>
                <a:lnTo>
                  <a:pt x="1925" y="212"/>
                </a:lnTo>
                <a:cubicBezTo>
                  <a:pt x="1922" y="184"/>
                  <a:pt x="1908" y="170"/>
                  <a:pt x="1888" y="170"/>
                </a:cubicBezTo>
                <a:cubicBezTo>
                  <a:pt x="1862" y="170"/>
                  <a:pt x="1845" y="198"/>
                  <a:pt x="1845" y="248"/>
                </a:cubicBezTo>
                <a:cubicBezTo>
                  <a:pt x="1845" y="299"/>
                  <a:pt x="1862" y="326"/>
                  <a:pt x="1888" y="326"/>
                </a:cubicBezTo>
                <a:cubicBezTo>
                  <a:pt x="1908" y="326"/>
                  <a:pt x="1922" y="312"/>
                  <a:pt x="1925" y="288"/>
                </a:cubicBezTo>
                <a:lnTo>
                  <a:pt x="1991" y="288"/>
                </a:lnTo>
                <a:cubicBezTo>
                  <a:pt x="1986" y="347"/>
                  <a:pt x="1945" y="385"/>
                  <a:pt x="1888" y="385"/>
                </a:cubicBezTo>
                <a:cubicBezTo>
                  <a:pt x="1821" y="385"/>
                  <a:pt x="1778" y="332"/>
                  <a:pt x="1778" y="248"/>
                </a:cubicBezTo>
                <a:close/>
                <a:moveTo>
                  <a:pt x="1525" y="275"/>
                </a:moveTo>
                <a:lnTo>
                  <a:pt x="1525" y="275"/>
                </a:lnTo>
                <a:lnTo>
                  <a:pt x="1596" y="275"/>
                </a:lnTo>
                <a:cubicBezTo>
                  <a:pt x="1598" y="309"/>
                  <a:pt x="1614" y="324"/>
                  <a:pt x="1638" y="324"/>
                </a:cubicBezTo>
                <a:cubicBezTo>
                  <a:pt x="1661" y="324"/>
                  <a:pt x="1676" y="310"/>
                  <a:pt x="1676" y="286"/>
                </a:cubicBezTo>
                <a:cubicBezTo>
                  <a:pt x="1676" y="264"/>
                  <a:pt x="1662" y="248"/>
                  <a:pt x="1628" y="228"/>
                </a:cubicBezTo>
                <a:lnTo>
                  <a:pt x="1596" y="210"/>
                </a:lnTo>
                <a:cubicBezTo>
                  <a:pt x="1549" y="183"/>
                  <a:pt x="1528" y="149"/>
                  <a:pt x="1528" y="107"/>
                </a:cubicBezTo>
                <a:cubicBezTo>
                  <a:pt x="1528" y="56"/>
                  <a:pt x="1572" y="10"/>
                  <a:pt x="1634" y="10"/>
                </a:cubicBezTo>
                <a:cubicBezTo>
                  <a:pt x="1697" y="10"/>
                  <a:pt x="1740" y="50"/>
                  <a:pt x="1741" y="112"/>
                </a:cubicBezTo>
                <a:lnTo>
                  <a:pt x="1669" y="112"/>
                </a:lnTo>
                <a:cubicBezTo>
                  <a:pt x="1667" y="86"/>
                  <a:pt x="1654" y="71"/>
                  <a:pt x="1632" y="71"/>
                </a:cubicBezTo>
                <a:cubicBezTo>
                  <a:pt x="1614" y="71"/>
                  <a:pt x="1599" y="85"/>
                  <a:pt x="1599" y="104"/>
                </a:cubicBezTo>
                <a:cubicBezTo>
                  <a:pt x="1599" y="124"/>
                  <a:pt x="1611" y="139"/>
                  <a:pt x="1649" y="160"/>
                </a:cubicBezTo>
                <a:lnTo>
                  <a:pt x="1673" y="174"/>
                </a:lnTo>
                <a:cubicBezTo>
                  <a:pt x="1722" y="201"/>
                  <a:pt x="1746" y="240"/>
                  <a:pt x="1746" y="286"/>
                </a:cubicBezTo>
                <a:cubicBezTo>
                  <a:pt x="1746" y="344"/>
                  <a:pt x="1703" y="385"/>
                  <a:pt x="1638" y="385"/>
                </a:cubicBezTo>
                <a:cubicBezTo>
                  <a:pt x="1569" y="385"/>
                  <a:pt x="1526" y="342"/>
                  <a:pt x="1525" y="275"/>
                </a:cubicBezTo>
                <a:close/>
                <a:moveTo>
                  <a:pt x="1307" y="344"/>
                </a:moveTo>
                <a:lnTo>
                  <a:pt x="1307" y="344"/>
                </a:lnTo>
                <a:cubicBezTo>
                  <a:pt x="1307" y="324"/>
                  <a:pt x="1324" y="306"/>
                  <a:pt x="1345" y="306"/>
                </a:cubicBezTo>
                <a:cubicBezTo>
                  <a:pt x="1366" y="306"/>
                  <a:pt x="1383" y="324"/>
                  <a:pt x="1383" y="344"/>
                </a:cubicBezTo>
                <a:cubicBezTo>
                  <a:pt x="1383" y="365"/>
                  <a:pt x="1366" y="383"/>
                  <a:pt x="1345" y="383"/>
                </a:cubicBezTo>
                <a:cubicBezTo>
                  <a:pt x="1324" y="383"/>
                  <a:pt x="1307" y="365"/>
                  <a:pt x="1307" y="344"/>
                </a:cubicBezTo>
                <a:close/>
                <a:moveTo>
                  <a:pt x="1117" y="431"/>
                </a:moveTo>
                <a:lnTo>
                  <a:pt x="1117" y="431"/>
                </a:lnTo>
                <a:cubicBezTo>
                  <a:pt x="1131" y="431"/>
                  <a:pt x="1149" y="423"/>
                  <a:pt x="1155" y="401"/>
                </a:cubicBezTo>
                <a:lnTo>
                  <a:pt x="1161" y="377"/>
                </a:lnTo>
                <a:lnTo>
                  <a:pt x="1080" y="118"/>
                </a:lnTo>
                <a:lnTo>
                  <a:pt x="1147" y="118"/>
                </a:lnTo>
                <a:lnTo>
                  <a:pt x="1192" y="287"/>
                </a:lnTo>
                <a:lnTo>
                  <a:pt x="1195" y="287"/>
                </a:lnTo>
                <a:lnTo>
                  <a:pt x="1233" y="118"/>
                </a:lnTo>
                <a:lnTo>
                  <a:pt x="1301" y="118"/>
                </a:lnTo>
                <a:lnTo>
                  <a:pt x="1221" y="405"/>
                </a:lnTo>
                <a:cubicBezTo>
                  <a:pt x="1204" y="465"/>
                  <a:pt x="1163" y="488"/>
                  <a:pt x="1126" y="488"/>
                </a:cubicBezTo>
                <a:cubicBezTo>
                  <a:pt x="1111" y="488"/>
                  <a:pt x="1101" y="486"/>
                  <a:pt x="1091" y="483"/>
                </a:cubicBezTo>
                <a:lnTo>
                  <a:pt x="1091" y="427"/>
                </a:lnTo>
                <a:cubicBezTo>
                  <a:pt x="1100" y="430"/>
                  <a:pt x="1109" y="431"/>
                  <a:pt x="1117" y="431"/>
                </a:cubicBezTo>
                <a:close/>
                <a:moveTo>
                  <a:pt x="1021" y="385"/>
                </a:moveTo>
                <a:lnTo>
                  <a:pt x="1021" y="385"/>
                </a:lnTo>
                <a:cubicBezTo>
                  <a:pt x="970" y="385"/>
                  <a:pt x="937" y="349"/>
                  <a:pt x="937" y="304"/>
                </a:cubicBezTo>
                <a:lnTo>
                  <a:pt x="937" y="173"/>
                </a:lnTo>
                <a:lnTo>
                  <a:pt x="891" y="173"/>
                </a:lnTo>
                <a:lnTo>
                  <a:pt x="891" y="118"/>
                </a:lnTo>
                <a:lnTo>
                  <a:pt x="898" y="118"/>
                </a:lnTo>
                <a:cubicBezTo>
                  <a:pt x="929" y="118"/>
                  <a:pt x="944" y="100"/>
                  <a:pt x="946" y="69"/>
                </a:cubicBezTo>
                <a:lnTo>
                  <a:pt x="947" y="44"/>
                </a:lnTo>
                <a:lnTo>
                  <a:pt x="1003" y="44"/>
                </a:lnTo>
                <a:lnTo>
                  <a:pt x="1003" y="118"/>
                </a:lnTo>
                <a:lnTo>
                  <a:pt x="1058" y="118"/>
                </a:lnTo>
                <a:lnTo>
                  <a:pt x="1058" y="173"/>
                </a:lnTo>
                <a:lnTo>
                  <a:pt x="1003" y="173"/>
                </a:lnTo>
                <a:lnTo>
                  <a:pt x="1003" y="297"/>
                </a:lnTo>
                <a:cubicBezTo>
                  <a:pt x="1003" y="315"/>
                  <a:pt x="1016" y="328"/>
                  <a:pt x="1035" y="328"/>
                </a:cubicBezTo>
                <a:cubicBezTo>
                  <a:pt x="1042" y="328"/>
                  <a:pt x="1049" y="326"/>
                  <a:pt x="1054" y="325"/>
                </a:cubicBezTo>
                <a:lnTo>
                  <a:pt x="1054" y="379"/>
                </a:lnTo>
                <a:cubicBezTo>
                  <a:pt x="1044" y="383"/>
                  <a:pt x="1032" y="385"/>
                  <a:pt x="1021" y="385"/>
                </a:cubicBezTo>
                <a:close/>
                <a:moveTo>
                  <a:pt x="804" y="219"/>
                </a:moveTo>
                <a:lnTo>
                  <a:pt x="804" y="219"/>
                </a:lnTo>
                <a:cubicBezTo>
                  <a:pt x="802" y="186"/>
                  <a:pt x="789" y="167"/>
                  <a:pt x="769" y="167"/>
                </a:cubicBezTo>
                <a:cubicBezTo>
                  <a:pt x="747" y="167"/>
                  <a:pt x="733" y="186"/>
                  <a:pt x="730" y="219"/>
                </a:cubicBezTo>
                <a:lnTo>
                  <a:pt x="804" y="219"/>
                </a:lnTo>
                <a:close/>
                <a:moveTo>
                  <a:pt x="663" y="248"/>
                </a:moveTo>
                <a:lnTo>
                  <a:pt x="663" y="248"/>
                </a:lnTo>
                <a:cubicBezTo>
                  <a:pt x="663" y="164"/>
                  <a:pt x="705" y="111"/>
                  <a:pt x="769" y="111"/>
                </a:cubicBezTo>
                <a:cubicBezTo>
                  <a:pt x="831" y="111"/>
                  <a:pt x="872" y="162"/>
                  <a:pt x="872" y="246"/>
                </a:cubicBezTo>
                <a:cubicBezTo>
                  <a:pt x="872" y="250"/>
                  <a:pt x="872" y="255"/>
                  <a:pt x="871" y="264"/>
                </a:cubicBezTo>
                <a:lnTo>
                  <a:pt x="729" y="264"/>
                </a:lnTo>
                <a:cubicBezTo>
                  <a:pt x="730" y="303"/>
                  <a:pt x="745" y="330"/>
                  <a:pt x="771" y="330"/>
                </a:cubicBezTo>
                <a:cubicBezTo>
                  <a:pt x="788" y="330"/>
                  <a:pt x="801" y="319"/>
                  <a:pt x="804" y="298"/>
                </a:cubicBezTo>
                <a:lnTo>
                  <a:pt x="870" y="298"/>
                </a:lnTo>
                <a:cubicBezTo>
                  <a:pt x="864" y="351"/>
                  <a:pt x="825" y="385"/>
                  <a:pt x="771" y="385"/>
                </a:cubicBezTo>
                <a:cubicBezTo>
                  <a:pt x="703" y="385"/>
                  <a:pt x="663" y="331"/>
                  <a:pt x="663" y="248"/>
                </a:cubicBezTo>
                <a:close/>
                <a:moveTo>
                  <a:pt x="608" y="0"/>
                </a:moveTo>
                <a:lnTo>
                  <a:pt x="608" y="0"/>
                </a:lnTo>
                <a:cubicBezTo>
                  <a:pt x="631" y="0"/>
                  <a:pt x="653" y="7"/>
                  <a:pt x="664" y="17"/>
                </a:cubicBezTo>
                <a:lnTo>
                  <a:pt x="641" y="65"/>
                </a:lnTo>
                <a:cubicBezTo>
                  <a:pt x="633" y="61"/>
                  <a:pt x="626" y="58"/>
                  <a:pt x="618" y="58"/>
                </a:cubicBezTo>
                <a:cubicBezTo>
                  <a:pt x="600" y="58"/>
                  <a:pt x="590" y="70"/>
                  <a:pt x="590" y="90"/>
                </a:cubicBezTo>
                <a:lnTo>
                  <a:pt x="590" y="118"/>
                </a:lnTo>
                <a:lnTo>
                  <a:pt x="645" y="118"/>
                </a:lnTo>
                <a:lnTo>
                  <a:pt x="645" y="173"/>
                </a:lnTo>
                <a:lnTo>
                  <a:pt x="590" y="173"/>
                </a:lnTo>
                <a:lnTo>
                  <a:pt x="590" y="378"/>
                </a:lnTo>
                <a:lnTo>
                  <a:pt x="524" y="378"/>
                </a:lnTo>
                <a:lnTo>
                  <a:pt x="524" y="173"/>
                </a:lnTo>
                <a:lnTo>
                  <a:pt x="478" y="173"/>
                </a:lnTo>
                <a:lnTo>
                  <a:pt x="478" y="118"/>
                </a:lnTo>
                <a:lnTo>
                  <a:pt x="524" y="118"/>
                </a:lnTo>
                <a:lnTo>
                  <a:pt x="524" y="85"/>
                </a:lnTo>
                <a:cubicBezTo>
                  <a:pt x="524" y="30"/>
                  <a:pt x="562" y="0"/>
                  <a:pt x="608" y="0"/>
                </a:cubicBezTo>
                <a:close/>
                <a:moveTo>
                  <a:pt x="344" y="329"/>
                </a:moveTo>
                <a:lnTo>
                  <a:pt x="344" y="329"/>
                </a:lnTo>
                <a:cubicBezTo>
                  <a:pt x="367" y="329"/>
                  <a:pt x="383" y="309"/>
                  <a:pt x="383" y="278"/>
                </a:cubicBezTo>
                <a:lnTo>
                  <a:pt x="383" y="261"/>
                </a:lnTo>
                <a:lnTo>
                  <a:pt x="368" y="264"/>
                </a:lnTo>
                <a:cubicBezTo>
                  <a:pt x="336" y="269"/>
                  <a:pt x="319" y="283"/>
                  <a:pt x="319" y="303"/>
                </a:cubicBezTo>
                <a:cubicBezTo>
                  <a:pt x="319" y="319"/>
                  <a:pt x="330" y="329"/>
                  <a:pt x="344" y="329"/>
                </a:cubicBezTo>
                <a:close/>
                <a:moveTo>
                  <a:pt x="253" y="310"/>
                </a:moveTo>
                <a:lnTo>
                  <a:pt x="253" y="310"/>
                </a:lnTo>
                <a:cubicBezTo>
                  <a:pt x="253" y="260"/>
                  <a:pt x="290" y="229"/>
                  <a:pt x="354" y="221"/>
                </a:cubicBezTo>
                <a:lnTo>
                  <a:pt x="383" y="217"/>
                </a:lnTo>
                <a:lnTo>
                  <a:pt x="383" y="200"/>
                </a:lnTo>
                <a:cubicBezTo>
                  <a:pt x="383" y="179"/>
                  <a:pt x="371" y="168"/>
                  <a:pt x="354" y="168"/>
                </a:cubicBezTo>
                <a:cubicBezTo>
                  <a:pt x="336" y="168"/>
                  <a:pt x="323" y="180"/>
                  <a:pt x="322" y="199"/>
                </a:cubicBezTo>
                <a:lnTo>
                  <a:pt x="256" y="199"/>
                </a:lnTo>
                <a:cubicBezTo>
                  <a:pt x="260" y="147"/>
                  <a:pt x="299" y="111"/>
                  <a:pt x="355" y="111"/>
                </a:cubicBezTo>
                <a:cubicBezTo>
                  <a:pt x="410" y="111"/>
                  <a:pt x="448" y="147"/>
                  <a:pt x="448" y="204"/>
                </a:cubicBezTo>
                <a:lnTo>
                  <a:pt x="448" y="316"/>
                </a:lnTo>
                <a:cubicBezTo>
                  <a:pt x="448" y="326"/>
                  <a:pt x="454" y="333"/>
                  <a:pt x="464" y="333"/>
                </a:cubicBezTo>
                <a:cubicBezTo>
                  <a:pt x="466" y="333"/>
                  <a:pt x="468" y="333"/>
                  <a:pt x="471" y="332"/>
                </a:cubicBezTo>
                <a:lnTo>
                  <a:pt x="471" y="380"/>
                </a:lnTo>
                <a:cubicBezTo>
                  <a:pt x="463" y="382"/>
                  <a:pt x="455" y="383"/>
                  <a:pt x="447" y="383"/>
                </a:cubicBezTo>
                <a:cubicBezTo>
                  <a:pt x="422" y="383"/>
                  <a:pt x="400" y="372"/>
                  <a:pt x="394" y="346"/>
                </a:cubicBezTo>
                <a:cubicBezTo>
                  <a:pt x="384" y="365"/>
                  <a:pt x="364" y="385"/>
                  <a:pt x="329" y="385"/>
                </a:cubicBezTo>
                <a:cubicBezTo>
                  <a:pt x="284" y="385"/>
                  <a:pt x="253" y="356"/>
                  <a:pt x="253" y="310"/>
                </a:cubicBezTo>
                <a:close/>
                <a:moveTo>
                  <a:pt x="0" y="275"/>
                </a:moveTo>
                <a:lnTo>
                  <a:pt x="0" y="275"/>
                </a:lnTo>
                <a:lnTo>
                  <a:pt x="71" y="275"/>
                </a:lnTo>
                <a:cubicBezTo>
                  <a:pt x="73" y="309"/>
                  <a:pt x="89" y="324"/>
                  <a:pt x="113" y="324"/>
                </a:cubicBezTo>
                <a:cubicBezTo>
                  <a:pt x="136" y="324"/>
                  <a:pt x="151" y="310"/>
                  <a:pt x="151" y="286"/>
                </a:cubicBezTo>
                <a:cubicBezTo>
                  <a:pt x="151" y="264"/>
                  <a:pt x="137" y="248"/>
                  <a:pt x="103" y="228"/>
                </a:cubicBezTo>
                <a:lnTo>
                  <a:pt x="71" y="210"/>
                </a:lnTo>
                <a:cubicBezTo>
                  <a:pt x="23" y="183"/>
                  <a:pt x="3" y="149"/>
                  <a:pt x="3" y="107"/>
                </a:cubicBezTo>
                <a:cubicBezTo>
                  <a:pt x="3" y="56"/>
                  <a:pt x="47" y="10"/>
                  <a:pt x="108" y="10"/>
                </a:cubicBezTo>
                <a:cubicBezTo>
                  <a:pt x="171" y="10"/>
                  <a:pt x="214" y="50"/>
                  <a:pt x="216" y="112"/>
                </a:cubicBezTo>
                <a:lnTo>
                  <a:pt x="144" y="112"/>
                </a:lnTo>
                <a:cubicBezTo>
                  <a:pt x="141" y="86"/>
                  <a:pt x="129" y="71"/>
                  <a:pt x="107" y="71"/>
                </a:cubicBezTo>
                <a:cubicBezTo>
                  <a:pt x="89" y="71"/>
                  <a:pt x="74" y="85"/>
                  <a:pt x="74" y="104"/>
                </a:cubicBezTo>
                <a:cubicBezTo>
                  <a:pt x="74" y="124"/>
                  <a:pt x="86" y="139"/>
                  <a:pt x="123" y="160"/>
                </a:cubicBezTo>
                <a:lnTo>
                  <a:pt x="148" y="174"/>
                </a:lnTo>
                <a:cubicBezTo>
                  <a:pt x="197" y="201"/>
                  <a:pt x="220" y="240"/>
                  <a:pt x="220" y="286"/>
                </a:cubicBezTo>
                <a:cubicBezTo>
                  <a:pt x="220" y="344"/>
                  <a:pt x="178" y="385"/>
                  <a:pt x="113" y="385"/>
                </a:cubicBezTo>
                <a:cubicBezTo>
                  <a:pt x="44" y="385"/>
                  <a:pt x="1" y="342"/>
                  <a:pt x="0" y="275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85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age 06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">
            <a:extLst>
              <a:ext uri="{FF2B5EF4-FFF2-40B4-BE49-F238E27FC236}">
                <a16:creationId xmlns:a16="http://schemas.microsoft.com/office/drawing/2014/main" id="{FD136E6F-7EBA-C0F8-4E83-D04230086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hidden">
          <a:xfrm>
            <a:off x="4616450" y="0"/>
            <a:ext cx="4527550" cy="5143500"/>
          </a:xfrm>
          <a:prstGeom prst="rect">
            <a:avLst/>
          </a:prstGeom>
          <a:solidFill>
            <a:srgbClr val="BCBEC0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4" name="Picture Placeholder 1">
            <a:extLst>
              <a:ext uri="{FF2B5EF4-FFF2-40B4-BE49-F238E27FC236}">
                <a16:creationId xmlns:a16="http://schemas.microsoft.com/office/drawing/2014/main" id="{B909AD7D-8DD5-379C-4018-DD4726DCD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16450" y="0"/>
            <a:ext cx="4527550" cy="2569464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E01C4B4E-A8D6-4FCA-7DEE-0796616414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" y="411480"/>
            <a:ext cx="3805047" cy="6858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955825A-49E0-BC05-3C7A-DACC6BF125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1480" y="1279525"/>
            <a:ext cx="3805047" cy="336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47730DC0-223C-2B58-8EF7-4A0C518173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29200" y="2803849"/>
            <a:ext cx="3703319" cy="1828799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1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[Statement]</a:t>
            </a:r>
          </a:p>
        </p:txBody>
      </p:sp>
      <p:pic>
        <p:nvPicPr>
          <p:cNvPr id="11" name="UL Solutions" descr="UL Solutions">
            <a:extLst>
              <a:ext uri="{FF2B5EF4-FFF2-40B4-BE49-F238E27FC236}">
                <a16:creationId xmlns:a16="http://schemas.microsoft.com/office/drawing/2014/main" id="{1B3CD329-93B3-8AD1-4887-5F6E83383B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B2C4D3-4705-5546-74A0-78FF265F57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6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llage 07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>
            <a:extLst>
              <a:ext uri="{FF2B5EF4-FFF2-40B4-BE49-F238E27FC236}">
                <a16:creationId xmlns:a16="http://schemas.microsoft.com/office/drawing/2014/main" id="{A78B66E6-8FDB-374D-68C5-AE0E871FB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hidden">
          <a:xfrm>
            <a:off x="-1" y="0"/>
            <a:ext cx="9144001" cy="2103120"/>
          </a:xfrm>
          <a:prstGeom prst="rect">
            <a:avLst/>
          </a:prstGeom>
          <a:solidFill>
            <a:srgbClr val="BCBEC0"/>
          </a:solidFill>
          <a:ln w="19050" cap="flat">
            <a:miter lim="800000"/>
          </a:ln>
        </p:spPr>
        <p:style>
          <a:lnRef idx="0">
            <a:schemeClr val="tx1"/>
          </a:lnRef>
          <a:fillRef idx="1">
            <a:schemeClr val="accent1"/>
          </a:fillRef>
          <a:effectRef idx="0">
            <a:srgbClr val="000000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4" name="Picture Placeholder 1">
            <a:extLst>
              <a:ext uri="{FF2B5EF4-FFF2-40B4-BE49-F238E27FC236}">
                <a16:creationId xmlns:a16="http://schemas.microsoft.com/office/drawing/2014/main" id="{B909AD7D-8DD5-379C-4018-DD4726DCD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226050" y="0"/>
            <a:ext cx="3917950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E01C4B4E-A8D6-4FCA-7DEE-0796616414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1" y="411478"/>
            <a:ext cx="3928744" cy="1371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[Slide title </a:t>
            </a:r>
            <a:br>
              <a:rPr lang="en-US" dirty="0"/>
            </a:br>
            <a:r>
              <a:rPr lang="en-US" dirty="0"/>
              <a:t>or statement]</a:t>
            </a:r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5A66D3A3-34B7-FEE0-AEB1-BE50FE81E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" y="2468880"/>
            <a:ext cx="1828799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78DF2F-4068-63F7-7480-EB0179D4798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480" y="2514600"/>
            <a:ext cx="1828799" cy="4572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5pPr>
            <a:lvl6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955825A-49E0-BC05-3C7A-DACC6BF125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1480" y="3017520"/>
            <a:ext cx="1828799" cy="163068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/>
            </a:lvl1pPr>
            <a:lvl2pPr marL="0" indent="0">
              <a:spcBef>
                <a:spcPts val="900"/>
              </a:spcBef>
              <a:buFontTx/>
              <a:buNone/>
              <a:defRPr sz="1400"/>
            </a:lvl2pPr>
            <a:lvl3pPr marL="0" indent="0">
              <a:spcBef>
                <a:spcPts val="900"/>
              </a:spcBef>
              <a:buFontTx/>
              <a:buNone/>
              <a:defRPr sz="1400"/>
            </a:lvl3pPr>
            <a:lvl4pPr marL="0" indent="0">
              <a:spcBef>
                <a:spcPts val="900"/>
              </a:spcBef>
              <a:buFontTx/>
              <a:buNone/>
              <a:defRPr sz="1400"/>
            </a:lvl4pPr>
            <a:lvl5pPr marL="0" indent="0">
              <a:spcBef>
                <a:spcPts val="900"/>
              </a:spcBef>
              <a:buFontTx/>
              <a:buNone/>
              <a:defRPr sz="1400"/>
            </a:lvl5pPr>
            <a:lvl6pPr marL="0" indent="0">
              <a:spcBef>
                <a:spcPts val="900"/>
              </a:spcBef>
              <a:buFontTx/>
              <a:buNone/>
              <a:defRPr sz="1400"/>
            </a:lvl6pPr>
            <a:lvl7pPr marL="0" indent="0">
              <a:spcBef>
                <a:spcPts val="900"/>
              </a:spcBef>
              <a:buFontTx/>
              <a:buNone/>
              <a:defRPr sz="1400"/>
            </a:lvl7pPr>
            <a:lvl8pPr marL="0" indent="0">
              <a:spcBef>
                <a:spcPts val="900"/>
              </a:spcBef>
              <a:buFontTx/>
              <a:buNone/>
              <a:defRPr sz="1400"/>
            </a:lvl8pPr>
            <a:lvl9pPr marL="0" indent="0">
              <a:spcBef>
                <a:spcPts val="900"/>
              </a:spcBef>
              <a:buFontTx/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Line">
            <a:extLst>
              <a:ext uri="{FF2B5EF4-FFF2-40B4-BE49-F238E27FC236}">
                <a16:creationId xmlns:a16="http://schemas.microsoft.com/office/drawing/2014/main" id="{ADC84B74-CF8A-96DE-0CB6-466040D15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11425" y="2468880"/>
            <a:ext cx="1828799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bg1"/>
          </a:fontRef>
        </p:style>
      </p:cxn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4173C230-5337-3A33-7043-2F5C8DB037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11425" y="2514600"/>
            <a:ext cx="1828799" cy="4572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5pPr>
            <a:lvl6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/>
            </a:lvl9pPr>
          </a:lstStyle>
          <a:p>
            <a:pPr lvl="0"/>
            <a:r>
              <a:rPr lang="en-US" dirty="0"/>
              <a:t>[Heading]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E99D5CA-4ADD-4167-3C4E-0D9D818CE1E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511425" y="3017520"/>
            <a:ext cx="1828799" cy="1630680"/>
          </a:xfrm>
        </p:spPr>
        <p:txBody>
          <a:bodyPr/>
          <a:lstStyle>
            <a:lvl1pPr marL="0" indent="0">
              <a:spcBef>
                <a:spcPts val="900"/>
              </a:spcBef>
              <a:buFontTx/>
              <a:buNone/>
              <a:defRPr sz="1400"/>
            </a:lvl1pPr>
            <a:lvl2pPr marL="0" indent="0">
              <a:spcBef>
                <a:spcPts val="900"/>
              </a:spcBef>
              <a:buFontTx/>
              <a:buNone/>
              <a:defRPr sz="1400"/>
            </a:lvl2pPr>
            <a:lvl3pPr marL="0" indent="0">
              <a:spcBef>
                <a:spcPts val="900"/>
              </a:spcBef>
              <a:buFontTx/>
              <a:buNone/>
              <a:defRPr sz="1400"/>
            </a:lvl3pPr>
            <a:lvl4pPr marL="0" indent="0">
              <a:spcBef>
                <a:spcPts val="900"/>
              </a:spcBef>
              <a:buFontTx/>
              <a:buNone/>
              <a:defRPr sz="1400"/>
            </a:lvl4pPr>
            <a:lvl5pPr marL="0" indent="0">
              <a:spcBef>
                <a:spcPts val="900"/>
              </a:spcBef>
              <a:buFontTx/>
              <a:buNone/>
              <a:defRPr sz="1400"/>
            </a:lvl5pPr>
            <a:lvl6pPr marL="0" indent="0">
              <a:spcBef>
                <a:spcPts val="900"/>
              </a:spcBef>
              <a:buFontTx/>
              <a:buNone/>
              <a:defRPr sz="1400"/>
            </a:lvl6pPr>
            <a:lvl7pPr marL="0" indent="0">
              <a:spcBef>
                <a:spcPts val="900"/>
              </a:spcBef>
              <a:buFontTx/>
              <a:buNone/>
              <a:defRPr sz="1400"/>
            </a:lvl7pPr>
            <a:lvl8pPr marL="0" indent="0">
              <a:spcBef>
                <a:spcPts val="900"/>
              </a:spcBef>
              <a:buFontTx/>
              <a:buNone/>
              <a:defRPr sz="1400"/>
            </a:lvl8pPr>
            <a:lvl9pPr marL="0" indent="0">
              <a:spcBef>
                <a:spcPts val="900"/>
              </a:spcBef>
              <a:buFontTx/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UL Solutions" descr="UL Solutions">
            <a:extLst>
              <a:ext uri="{FF2B5EF4-FFF2-40B4-BE49-F238E27FC236}">
                <a16:creationId xmlns:a16="http://schemas.microsoft.com/office/drawing/2014/main" id="{1B3CD329-93B3-8AD1-4887-5F6E83383B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B2C4D3-4705-5546-74A0-78FF265F57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1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pic>
        <p:nvPicPr>
          <p:cNvPr id="4" name="UL Solutions" descr="UL Solutions">
            <a:extLst>
              <a:ext uri="{FF2B5EF4-FFF2-40B4-BE49-F238E27FC236}">
                <a16:creationId xmlns:a16="http://schemas.microsoft.com/office/drawing/2014/main" id="{1CB8A258-A53D-F625-E0AF-CE9A641A0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3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Red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pic>
        <p:nvPicPr>
          <p:cNvPr id="4" name="UL Solutions">
            <a:extLst>
              <a:ext uri="{FF2B5EF4-FFF2-40B4-BE49-F238E27FC236}">
                <a16:creationId xmlns:a16="http://schemas.microsoft.com/office/drawing/2014/main" id="{05B0C065-F543-AC41-14D4-93810D0CA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02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L Solutions" descr="UL Solutions">
            <a:extLst>
              <a:ext uri="{FF2B5EF4-FFF2-40B4-BE49-F238E27FC236}">
                <a16:creationId xmlns:a16="http://schemas.microsoft.com/office/drawing/2014/main" id="{EE378ABF-46A6-3D0B-145B-B0AF86D1FB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1924" y="4730243"/>
            <a:ext cx="712556" cy="292608"/>
          </a:xfrm>
          <a:prstGeom prst="rect">
            <a:avLst/>
          </a:prstGeom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4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Red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L Solutions">
            <a:extLst>
              <a:ext uri="{FF2B5EF4-FFF2-40B4-BE49-F238E27FC236}">
                <a16:creationId xmlns:a16="http://schemas.microsoft.com/office/drawing/2014/main" id="{0A5D2EEB-0566-5543-55A5-99920E76F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41925" y="4730243"/>
            <a:ext cx="712555" cy="292608"/>
          </a:xfrm>
          <a:prstGeom prst="rect">
            <a:avLst/>
          </a:prstGeom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13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L Solutions" descr="UL Solutions">
            <a:extLst>
              <a:ext uri="{FF2B5EF4-FFF2-40B4-BE49-F238E27FC236}">
                <a16:creationId xmlns:a16="http://schemas.microsoft.com/office/drawing/2014/main" id="{E20FC1DD-C7DA-62DB-1CD2-F957E9A4E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01947" y="1885950"/>
            <a:ext cx="334010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133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Red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L Solutions">
            <a:extLst>
              <a:ext uri="{FF2B5EF4-FFF2-40B4-BE49-F238E27FC236}">
                <a16:creationId xmlns:a16="http://schemas.microsoft.com/office/drawing/2014/main" id="{4362CD0A-F993-0404-CC14-A4AEC2BFB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2901951" y="1885950"/>
            <a:ext cx="3340103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057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UL Solutions" descr="UL Solutions">
            <a:extLst>
              <a:ext uri="{FF2B5EF4-FFF2-40B4-BE49-F238E27FC236}">
                <a16:creationId xmlns:a16="http://schemas.microsoft.com/office/drawing/2014/main" id="{C3BD79BD-6761-8DE7-9424-173C45BE4D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11479" y="411479"/>
            <a:ext cx="1336042" cy="548640"/>
          </a:xfrm>
          <a:prstGeom prst="rect">
            <a:avLst/>
          </a:prstGeom>
        </p:spPr>
      </p:pic>
      <p:sp>
        <p:nvSpPr>
          <p:cNvPr id="6" name="TextBox">
            <a:extLst>
              <a:ext uri="{FF2B5EF4-FFF2-40B4-BE49-F238E27FC236}">
                <a16:creationId xmlns:a16="http://schemas.microsoft.com/office/drawing/2014/main" id="{6AB7A281-3456-BF33-0A82-04E98EC29E80}"/>
              </a:ext>
            </a:extLst>
          </p:cNvPr>
          <p:cNvSpPr txBox="1"/>
          <p:nvPr/>
        </p:nvSpPr>
        <p:spPr>
          <a:xfrm>
            <a:off x="411162" y="1280159"/>
            <a:ext cx="4114800" cy="155448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indent="0">
              <a:lnSpc>
                <a:spcPct val="85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3600" dirty="0">
                <a:latin typeface="+mj-lt"/>
              </a:rPr>
              <a:t>Thank you</a:t>
            </a:r>
          </a:p>
        </p:txBody>
      </p:sp>
      <p:sp>
        <p:nvSpPr>
          <p:cNvPr id="10" name="TextBox">
            <a:extLst>
              <a:ext uri="{FF2B5EF4-FFF2-40B4-BE49-F238E27FC236}">
                <a16:creationId xmlns:a16="http://schemas.microsoft.com/office/drawing/2014/main" id="{0C70F0C6-D2F2-BDD4-2986-64FAA9B11884}"/>
              </a:ext>
            </a:extLst>
          </p:cNvPr>
          <p:cNvSpPr txBox="1"/>
          <p:nvPr/>
        </p:nvSpPr>
        <p:spPr>
          <a:xfrm>
            <a:off x="411163" y="4069080"/>
            <a:ext cx="411480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ct val="100000"/>
            </a:pPr>
            <a:r>
              <a:rPr lang="en-US" sz="1000" b="1" dirty="0" err="1"/>
              <a:t>UL.com</a:t>
            </a:r>
            <a:r>
              <a:rPr lang="en-US" sz="1000" b="1" dirty="0"/>
              <a:t>/Solutions</a:t>
            </a:r>
          </a:p>
        </p:txBody>
      </p:sp>
    </p:spTree>
    <p:extLst>
      <p:ext uri="{BB962C8B-B14F-4D97-AF65-F5344CB8AC3E}">
        <p14:creationId xmlns:p14="http://schemas.microsoft.com/office/powerpoint/2010/main" val="453175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White Strapli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UL Solutions" descr="UL Solutions">
            <a:extLst>
              <a:ext uri="{FF2B5EF4-FFF2-40B4-BE49-F238E27FC236}">
                <a16:creationId xmlns:a16="http://schemas.microsoft.com/office/drawing/2014/main" id="{44A5ECBA-8D4D-A083-2BE7-7E759997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11479" y="411479"/>
            <a:ext cx="1336042" cy="548640"/>
          </a:xfrm>
          <a:prstGeom prst="rect">
            <a:avLst/>
          </a:prstGeom>
        </p:spPr>
      </p:pic>
      <p:sp>
        <p:nvSpPr>
          <p:cNvPr id="10" name="TextBox">
            <a:extLst>
              <a:ext uri="{FF2B5EF4-FFF2-40B4-BE49-F238E27FC236}">
                <a16:creationId xmlns:a16="http://schemas.microsoft.com/office/drawing/2014/main" id="{F5EE8989-D097-37CF-26B3-B5DB3FFCE595}"/>
              </a:ext>
            </a:extLst>
          </p:cNvPr>
          <p:cNvSpPr txBox="1"/>
          <p:nvPr/>
        </p:nvSpPr>
        <p:spPr>
          <a:xfrm>
            <a:off x="411162" y="1280159"/>
            <a:ext cx="4114800" cy="155448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indent="0">
              <a:lnSpc>
                <a:spcPct val="85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3600" dirty="0">
                <a:latin typeface="+mj-lt"/>
              </a:rPr>
              <a:t>Thank you</a:t>
            </a:r>
          </a:p>
        </p:txBody>
      </p:sp>
      <p:sp>
        <p:nvSpPr>
          <p:cNvPr id="7" name="TextBox">
            <a:extLst>
              <a:ext uri="{FF2B5EF4-FFF2-40B4-BE49-F238E27FC236}">
                <a16:creationId xmlns:a16="http://schemas.microsoft.com/office/drawing/2014/main" id="{9233F5F2-BCF2-D1D8-8388-869B1FB77B29}"/>
              </a:ext>
            </a:extLst>
          </p:cNvPr>
          <p:cNvSpPr txBox="1"/>
          <p:nvPr/>
        </p:nvSpPr>
        <p:spPr>
          <a:xfrm>
            <a:off x="411163" y="4069080"/>
            <a:ext cx="411480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ct val="100000"/>
            </a:pPr>
            <a:r>
              <a:rPr lang="en-US" sz="1000" b="1" dirty="0" err="1"/>
              <a:t>UL.com</a:t>
            </a:r>
            <a:r>
              <a:rPr lang="en-US" sz="1000" b="1" dirty="0"/>
              <a:t>/Solutions</a:t>
            </a:r>
          </a:p>
        </p:txBody>
      </p:sp>
      <p:sp>
        <p:nvSpPr>
          <p:cNvPr id="11" name="Safety. Science. Transformation." descr="Safety. Science. Transformation.">
            <a:extLst>
              <a:ext uri="{FF2B5EF4-FFF2-40B4-BE49-F238E27FC236}">
                <a16:creationId xmlns:a16="http://schemas.microsoft.com/office/drawing/2014/main" id="{64FB5B43-BC60-D5A6-3E47-CE45859E747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11163" y="4542672"/>
            <a:ext cx="1891315" cy="137160"/>
          </a:xfrm>
          <a:custGeom>
            <a:avLst/>
            <a:gdLst>
              <a:gd name="T0" fmla="*/ 6727 w 6749"/>
              <a:gd name="T1" fmla="*/ 23 h 488"/>
              <a:gd name="T2" fmla="*/ 6641 w 6749"/>
              <a:gd name="T3" fmla="*/ 5 h 488"/>
              <a:gd name="T4" fmla="*/ 6593 w 6749"/>
              <a:gd name="T5" fmla="*/ 116 h 488"/>
              <a:gd name="T6" fmla="*/ 6534 w 6749"/>
              <a:gd name="T7" fmla="*/ 306 h 488"/>
              <a:gd name="T8" fmla="*/ 6240 w 6749"/>
              <a:gd name="T9" fmla="*/ 378 h 488"/>
              <a:gd name="T10" fmla="*/ 6375 w 6749"/>
              <a:gd name="T11" fmla="*/ 378 h 488"/>
              <a:gd name="T12" fmla="*/ 6086 w 6749"/>
              <a:gd name="T13" fmla="*/ 327 h 488"/>
              <a:gd name="T14" fmla="*/ 5863 w 6749"/>
              <a:gd name="T15" fmla="*/ 118 h 488"/>
              <a:gd name="T16" fmla="*/ 5896 w 6749"/>
              <a:gd name="T17" fmla="*/ 84 h 488"/>
              <a:gd name="T18" fmla="*/ 5657 w 6749"/>
              <a:gd name="T19" fmla="*/ 118 h 488"/>
              <a:gd name="T20" fmla="*/ 5769 w 6749"/>
              <a:gd name="T21" fmla="*/ 173 h 488"/>
              <a:gd name="T22" fmla="*/ 5566 w 6749"/>
              <a:gd name="T23" fmla="*/ 278 h 488"/>
              <a:gd name="T24" fmla="*/ 5566 w 6749"/>
              <a:gd name="T25" fmla="*/ 217 h 488"/>
              <a:gd name="T26" fmla="*/ 5647 w 6749"/>
              <a:gd name="T27" fmla="*/ 333 h 488"/>
              <a:gd name="T28" fmla="*/ 5170 w 6749"/>
              <a:gd name="T29" fmla="*/ 170 h 488"/>
              <a:gd name="T30" fmla="*/ 5193 w 6749"/>
              <a:gd name="T31" fmla="*/ 111 h 488"/>
              <a:gd name="T32" fmla="*/ 5296 w 6749"/>
              <a:gd name="T33" fmla="*/ 170 h 488"/>
              <a:gd name="T34" fmla="*/ 4947 w 6749"/>
              <a:gd name="T35" fmla="*/ 118 h 488"/>
              <a:gd name="T36" fmla="*/ 4959 w 6749"/>
              <a:gd name="T37" fmla="*/ 378 h 488"/>
              <a:gd name="T38" fmla="*/ 4740 w 6749"/>
              <a:gd name="T39" fmla="*/ 327 h 488"/>
              <a:gd name="T40" fmla="*/ 4578 w 6749"/>
              <a:gd name="T41" fmla="*/ 0 h 488"/>
              <a:gd name="T42" fmla="*/ 4559 w 6749"/>
              <a:gd name="T43" fmla="*/ 173 h 488"/>
              <a:gd name="T44" fmla="*/ 4578 w 6749"/>
              <a:gd name="T45" fmla="*/ 0 h 488"/>
              <a:gd name="T46" fmla="*/ 4240 w 6749"/>
              <a:gd name="T47" fmla="*/ 192 h 488"/>
              <a:gd name="T48" fmla="*/ 4426 w 6749"/>
              <a:gd name="T49" fmla="*/ 306 h 488"/>
              <a:gd name="T50" fmla="*/ 3993 w 6749"/>
              <a:gd name="T51" fmla="*/ 118 h 488"/>
              <a:gd name="T52" fmla="*/ 4128 w 6749"/>
              <a:gd name="T53" fmla="*/ 210 h 488"/>
              <a:gd name="T54" fmla="*/ 3834 w 6749"/>
              <a:gd name="T55" fmla="*/ 329 h 488"/>
              <a:gd name="T56" fmla="*/ 3746 w 6749"/>
              <a:gd name="T57" fmla="*/ 199 h 488"/>
              <a:gd name="T58" fmla="*/ 3884 w 6749"/>
              <a:gd name="T59" fmla="*/ 346 h 488"/>
              <a:gd name="T60" fmla="*/ 3707 w 6749"/>
              <a:gd name="T61" fmla="*/ 115 h 488"/>
              <a:gd name="T62" fmla="*/ 3413 w 6749"/>
              <a:gd name="T63" fmla="*/ 76 h 488"/>
              <a:gd name="T64" fmla="*/ 3413 w 6749"/>
              <a:gd name="T65" fmla="*/ 378 h 488"/>
              <a:gd name="T66" fmla="*/ 3036 w 6749"/>
              <a:gd name="T67" fmla="*/ 219 h 488"/>
              <a:gd name="T68" fmla="*/ 3103 w 6749"/>
              <a:gd name="T69" fmla="*/ 246 h 488"/>
              <a:gd name="T70" fmla="*/ 2650 w 6749"/>
              <a:gd name="T71" fmla="*/ 248 h 488"/>
              <a:gd name="T72" fmla="*/ 2796 w 6749"/>
              <a:gd name="T73" fmla="*/ 288 h 488"/>
              <a:gd name="T74" fmla="*/ 2404 w 6749"/>
              <a:gd name="T75" fmla="*/ 378 h 488"/>
              <a:gd name="T76" fmla="*/ 2538 w 6749"/>
              <a:gd name="T77" fmla="*/ 378 h 488"/>
              <a:gd name="T78" fmla="*/ 2148 w 6749"/>
              <a:gd name="T79" fmla="*/ 248 h 488"/>
              <a:gd name="T80" fmla="*/ 2355 w 6749"/>
              <a:gd name="T81" fmla="*/ 298 h 488"/>
              <a:gd name="T82" fmla="*/ 2035 w 6749"/>
              <a:gd name="T83" fmla="*/ 118 h 488"/>
              <a:gd name="T84" fmla="*/ 1778 w 6749"/>
              <a:gd name="T85" fmla="*/ 248 h 488"/>
              <a:gd name="T86" fmla="*/ 1991 w 6749"/>
              <a:gd name="T87" fmla="*/ 288 h 488"/>
              <a:gd name="T88" fmla="*/ 1628 w 6749"/>
              <a:gd name="T89" fmla="*/ 228 h 488"/>
              <a:gd name="T90" fmla="*/ 1649 w 6749"/>
              <a:gd name="T91" fmla="*/ 160 h 488"/>
              <a:gd name="T92" fmla="*/ 1383 w 6749"/>
              <a:gd name="T93" fmla="*/ 344 h 488"/>
              <a:gd name="T94" fmla="*/ 1147 w 6749"/>
              <a:gd name="T95" fmla="*/ 118 h 488"/>
              <a:gd name="T96" fmla="*/ 1091 w 6749"/>
              <a:gd name="T97" fmla="*/ 427 h 488"/>
              <a:gd name="T98" fmla="*/ 898 w 6749"/>
              <a:gd name="T99" fmla="*/ 118 h 488"/>
              <a:gd name="T100" fmla="*/ 1003 w 6749"/>
              <a:gd name="T101" fmla="*/ 297 h 488"/>
              <a:gd name="T102" fmla="*/ 730 w 6749"/>
              <a:gd name="T103" fmla="*/ 219 h 488"/>
              <a:gd name="T104" fmla="*/ 771 w 6749"/>
              <a:gd name="T105" fmla="*/ 330 h 488"/>
              <a:gd name="T106" fmla="*/ 641 w 6749"/>
              <a:gd name="T107" fmla="*/ 65 h 488"/>
              <a:gd name="T108" fmla="*/ 524 w 6749"/>
              <a:gd name="T109" fmla="*/ 378 h 488"/>
              <a:gd name="T110" fmla="*/ 344 w 6749"/>
              <a:gd name="T111" fmla="*/ 329 h 488"/>
              <a:gd name="T112" fmla="*/ 354 w 6749"/>
              <a:gd name="T113" fmla="*/ 221 h 488"/>
              <a:gd name="T114" fmla="*/ 448 w 6749"/>
              <a:gd name="T115" fmla="*/ 316 h 488"/>
              <a:gd name="T116" fmla="*/ 0 w 6749"/>
              <a:gd name="T117" fmla="*/ 275 h 488"/>
              <a:gd name="T118" fmla="*/ 108 w 6749"/>
              <a:gd name="T119" fmla="*/ 10 h 488"/>
              <a:gd name="T120" fmla="*/ 113 w 6749"/>
              <a:gd name="T121" fmla="*/ 385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49" h="488">
                <a:moveTo>
                  <a:pt x="6715" y="5"/>
                </a:moveTo>
                <a:lnTo>
                  <a:pt x="6715" y="5"/>
                </a:lnTo>
                <a:lnTo>
                  <a:pt x="6749" y="5"/>
                </a:lnTo>
                <a:lnTo>
                  <a:pt x="6749" y="116"/>
                </a:lnTo>
                <a:lnTo>
                  <a:pt x="6727" y="116"/>
                </a:lnTo>
                <a:lnTo>
                  <a:pt x="6727" y="41"/>
                </a:lnTo>
                <a:cubicBezTo>
                  <a:pt x="6727" y="39"/>
                  <a:pt x="6727" y="36"/>
                  <a:pt x="6727" y="32"/>
                </a:cubicBezTo>
                <a:cubicBezTo>
                  <a:pt x="6727" y="28"/>
                  <a:pt x="6727" y="25"/>
                  <a:pt x="6727" y="23"/>
                </a:cubicBezTo>
                <a:lnTo>
                  <a:pt x="6706" y="116"/>
                </a:lnTo>
                <a:lnTo>
                  <a:pt x="6683" y="116"/>
                </a:lnTo>
                <a:lnTo>
                  <a:pt x="6662" y="23"/>
                </a:lnTo>
                <a:cubicBezTo>
                  <a:pt x="6662" y="25"/>
                  <a:pt x="6662" y="28"/>
                  <a:pt x="6662" y="32"/>
                </a:cubicBezTo>
                <a:cubicBezTo>
                  <a:pt x="6662" y="36"/>
                  <a:pt x="6662" y="39"/>
                  <a:pt x="6662" y="41"/>
                </a:cubicBezTo>
                <a:lnTo>
                  <a:pt x="6662" y="116"/>
                </a:lnTo>
                <a:lnTo>
                  <a:pt x="6641" y="116"/>
                </a:lnTo>
                <a:lnTo>
                  <a:pt x="6641" y="5"/>
                </a:lnTo>
                <a:lnTo>
                  <a:pt x="6675" y="5"/>
                </a:lnTo>
                <a:lnTo>
                  <a:pt x="6695" y="92"/>
                </a:lnTo>
                <a:lnTo>
                  <a:pt x="6715" y="5"/>
                </a:lnTo>
                <a:close/>
                <a:moveTo>
                  <a:pt x="6627" y="5"/>
                </a:moveTo>
                <a:lnTo>
                  <a:pt x="6627" y="5"/>
                </a:lnTo>
                <a:lnTo>
                  <a:pt x="6627" y="24"/>
                </a:lnTo>
                <a:lnTo>
                  <a:pt x="6593" y="24"/>
                </a:lnTo>
                <a:lnTo>
                  <a:pt x="6593" y="116"/>
                </a:lnTo>
                <a:lnTo>
                  <a:pt x="6570" y="116"/>
                </a:lnTo>
                <a:lnTo>
                  <a:pt x="6570" y="24"/>
                </a:lnTo>
                <a:lnTo>
                  <a:pt x="6536" y="24"/>
                </a:lnTo>
                <a:lnTo>
                  <a:pt x="6536" y="5"/>
                </a:lnTo>
                <a:lnTo>
                  <a:pt x="6627" y="5"/>
                </a:lnTo>
                <a:close/>
                <a:moveTo>
                  <a:pt x="6495" y="344"/>
                </a:moveTo>
                <a:lnTo>
                  <a:pt x="6495" y="344"/>
                </a:lnTo>
                <a:cubicBezTo>
                  <a:pt x="6495" y="324"/>
                  <a:pt x="6512" y="306"/>
                  <a:pt x="6534" y="306"/>
                </a:cubicBezTo>
                <a:cubicBezTo>
                  <a:pt x="6554" y="306"/>
                  <a:pt x="6571" y="324"/>
                  <a:pt x="6571" y="344"/>
                </a:cubicBezTo>
                <a:cubicBezTo>
                  <a:pt x="6571" y="365"/>
                  <a:pt x="6554" y="383"/>
                  <a:pt x="6534" y="383"/>
                </a:cubicBezTo>
                <a:cubicBezTo>
                  <a:pt x="6512" y="383"/>
                  <a:pt x="6495" y="365"/>
                  <a:pt x="6495" y="344"/>
                </a:cubicBezTo>
                <a:close/>
                <a:moveTo>
                  <a:pt x="6343" y="169"/>
                </a:moveTo>
                <a:lnTo>
                  <a:pt x="6343" y="169"/>
                </a:lnTo>
                <a:cubicBezTo>
                  <a:pt x="6324" y="169"/>
                  <a:pt x="6306" y="182"/>
                  <a:pt x="6306" y="213"/>
                </a:cubicBezTo>
                <a:lnTo>
                  <a:pt x="6306" y="378"/>
                </a:lnTo>
                <a:lnTo>
                  <a:pt x="6240" y="378"/>
                </a:lnTo>
                <a:lnTo>
                  <a:pt x="6240" y="118"/>
                </a:lnTo>
                <a:lnTo>
                  <a:pt x="6295" y="118"/>
                </a:lnTo>
                <a:lnTo>
                  <a:pt x="6300" y="144"/>
                </a:lnTo>
                <a:lnTo>
                  <a:pt x="6303" y="144"/>
                </a:lnTo>
                <a:cubicBezTo>
                  <a:pt x="6311" y="131"/>
                  <a:pt x="6330" y="111"/>
                  <a:pt x="6364" y="111"/>
                </a:cubicBezTo>
                <a:cubicBezTo>
                  <a:pt x="6407" y="111"/>
                  <a:pt x="6441" y="142"/>
                  <a:pt x="6441" y="196"/>
                </a:cubicBezTo>
                <a:lnTo>
                  <a:pt x="6441" y="378"/>
                </a:lnTo>
                <a:lnTo>
                  <a:pt x="6375" y="378"/>
                </a:lnTo>
                <a:lnTo>
                  <a:pt x="6375" y="210"/>
                </a:lnTo>
                <a:cubicBezTo>
                  <a:pt x="6375" y="182"/>
                  <a:pt x="6361" y="169"/>
                  <a:pt x="6343" y="169"/>
                </a:cubicBezTo>
                <a:close/>
                <a:moveTo>
                  <a:pt x="6086" y="327"/>
                </a:moveTo>
                <a:lnTo>
                  <a:pt x="6086" y="327"/>
                </a:lnTo>
                <a:cubicBezTo>
                  <a:pt x="6112" y="327"/>
                  <a:pt x="6128" y="297"/>
                  <a:pt x="6128" y="248"/>
                </a:cubicBezTo>
                <a:cubicBezTo>
                  <a:pt x="6128" y="199"/>
                  <a:pt x="6112" y="169"/>
                  <a:pt x="6086" y="169"/>
                </a:cubicBezTo>
                <a:cubicBezTo>
                  <a:pt x="6059" y="169"/>
                  <a:pt x="6043" y="199"/>
                  <a:pt x="6043" y="248"/>
                </a:cubicBezTo>
                <a:cubicBezTo>
                  <a:pt x="6043" y="297"/>
                  <a:pt x="6059" y="327"/>
                  <a:pt x="6086" y="327"/>
                </a:cubicBezTo>
                <a:close/>
                <a:moveTo>
                  <a:pt x="5977" y="248"/>
                </a:moveTo>
                <a:lnTo>
                  <a:pt x="5977" y="248"/>
                </a:lnTo>
                <a:cubicBezTo>
                  <a:pt x="5977" y="164"/>
                  <a:pt x="6020" y="111"/>
                  <a:pt x="6086" y="111"/>
                </a:cubicBezTo>
                <a:cubicBezTo>
                  <a:pt x="6151" y="111"/>
                  <a:pt x="6195" y="164"/>
                  <a:pt x="6195" y="248"/>
                </a:cubicBezTo>
                <a:cubicBezTo>
                  <a:pt x="6195" y="332"/>
                  <a:pt x="6151" y="385"/>
                  <a:pt x="6086" y="385"/>
                </a:cubicBezTo>
                <a:cubicBezTo>
                  <a:pt x="6020" y="385"/>
                  <a:pt x="5977" y="332"/>
                  <a:pt x="5977" y="248"/>
                </a:cubicBezTo>
                <a:close/>
                <a:moveTo>
                  <a:pt x="5863" y="118"/>
                </a:moveTo>
                <a:lnTo>
                  <a:pt x="5863" y="118"/>
                </a:lnTo>
                <a:lnTo>
                  <a:pt x="5929" y="118"/>
                </a:lnTo>
                <a:lnTo>
                  <a:pt x="5929" y="378"/>
                </a:lnTo>
                <a:lnTo>
                  <a:pt x="5863" y="378"/>
                </a:lnTo>
                <a:lnTo>
                  <a:pt x="5863" y="118"/>
                </a:lnTo>
                <a:close/>
                <a:moveTo>
                  <a:pt x="5896" y="3"/>
                </a:moveTo>
                <a:lnTo>
                  <a:pt x="5896" y="3"/>
                </a:lnTo>
                <a:cubicBezTo>
                  <a:pt x="5918" y="3"/>
                  <a:pt x="5937" y="21"/>
                  <a:pt x="5937" y="43"/>
                </a:cubicBezTo>
                <a:cubicBezTo>
                  <a:pt x="5937" y="66"/>
                  <a:pt x="5918" y="84"/>
                  <a:pt x="5896" y="84"/>
                </a:cubicBezTo>
                <a:cubicBezTo>
                  <a:pt x="5874" y="84"/>
                  <a:pt x="5856" y="66"/>
                  <a:pt x="5856" y="43"/>
                </a:cubicBezTo>
                <a:cubicBezTo>
                  <a:pt x="5856" y="21"/>
                  <a:pt x="5874" y="3"/>
                  <a:pt x="5896" y="3"/>
                </a:cubicBezTo>
                <a:close/>
                <a:moveTo>
                  <a:pt x="5787" y="385"/>
                </a:moveTo>
                <a:lnTo>
                  <a:pt x="5787" y="385"/>
                </a:lnTo>
                <a:cubicBezTo>
                  <a:pt x="5737" y="385"/>
                  <a:pt x="5704" y="349"/>
                  <a:pt x="5704" y="304"/>
                </a:cubicBezTo>
                <a:lnTo>
                  <a:pt x="5704" y="173"/>
                </a:lnTo>
                <a:lnTo>
                  <a:pt x="5657" y="173"/>
                </a:lnTo>
                <a:lnTo>
                  <a:pt x="5657" y="118"/>
                </a:lnTo>
                <a:lnTo>
                  <a:pt x="5665" y="118"/>
                </a:lnTo>
                <a:cubicBezTo>
                  <a:pt x="5696" y="118"/>
                  <a:pt x="5711" y="100"/>
                  <a:pt x="5712" y="69"/>
                </a:cubicBezTo>
                <a:lnTo>
                  <a:pt x="5713" y="44"/>
                </a:lnTo>
                <a:lnTo>
                  <a:pt x="5769" y="44"/>
                </a:lnTo>
                <a:lnTo>
                  <a:pt x="5769" y="118"/>
                </a:lnTo>
                <a:lnTo>
                  <a:pt x="5825" y="118"/>
                </a:lnTo>
                <a:lnTo>
                  <a:pt x="5825" y="173"/>
                </a:lnTo>
                <a:lnTo>
                  <a:pt x="5769" y="173"/>
                </a:lnTo>
                <a:lnTo>
                  <a:pt x="5769" y="297"/>
                </a:lnTo>
                <a:cubicBezTo>
                  <a:pt x="5769" y="315"/>
                  <a:pt x="5783" y="328"/>
                  <a:pt x="5802" y="328"/>
                </a:cubicBezTo>
                <a:cubicBezTo>
                  <a:pt x="5809" y="328"/>
                  <a:pt x="5815" y="326"/>
                  <a:pt x="5820" y="325"/>
                </a:cubicBezTo>
                <a:lnTo>
                  <a:pt x="5820" y="379"/>
                </a:lnTo>
                <a:cubicBezTo>
                  <a:pt x="5811" y="383"/>
                  <a:pt x="5799" y="385"/>
                  <a:pt x="5787" y="385"/>
                </a:cubicBezTo>
                <a:close/>
                <a:moveTo>
                  <a:pt x="5527" y="329"/>
                </a:moveTo>
                <a:lnTo>
                  <a:pt x="5527" y="329"/>
                </a:lnTo>
                <a:cubicBezTo>
                  <a:pt x="5550" y="329"/>
                  <a:pt x="5566" y="309"/>
                  <a:pt x="5566" y="278"/>
                </a:cubicBezTo>
                <a:lnTo>
                  <a:pt x="5566" y="261"/>
                </a:lnTo>
                <a:lnTo>
                  <a:pt x="5551" y="264"/>
                </a:lnTo>
                <a:cubicBezTo>
                  <a:pt x="5519" y="269"/>
                  <a:pt x="5502" y="283"/>
                  <a:pt x="5502" y="303"/>
                </a:cubicBezTo>
                <a:cubicBezTo>
                  <a:pt x="5502" y="319"/>
                  <a:pt x="5513" y="329"/>
                  <a:pt x="5527" y="329"/>
                </a:cubicBezTo>
                <a:close/>
                <a:moveTo>
                  <a:pt x="5436" y="310"/>
                </a:moveTo>
                <a:lnTo>
                  <a:pt x="5436" y="310"/>
                </a:lnTo>
                <a:cubicBezTo>
                  <a:pt x="5436" y="260"/>
                  <a:pt x="5473" y="229"/>
                  <a:pt x="5537" y="221"/>
                </a:cubicBezTo>
                <a:lnTo>
                  <a:pt x="5566" y="217"/>
                </a:lnTo>
                <a:lnTo>
                  <a:pt x="5566" y="200"/>
                </a:lnTo>
                <a:cubicBezTo>
                  <a:pt x="5566" y="179"/>
                  <a:pt x="5555" y="168"/>
                  <a:pt x="5537" y="168"/>
                </a:cubicBezTo>
                <a:cubicBezTo>
                  <a:pt x="5519" y="168"/>
                  <a:pt x="5506" y="180"/>
                  <a:pt x="5505" y="199"/>
                </a:cubicBezTo>
                <a:lnTo>
                  <a:pt x="5439" y="199"/>
                </a:lnTo>
                <a:cubicBezTo>
                  <a:pt x="5443" y="147"/>
                  <a:pt x="5482" y="111"/>
                  <a:pt x="5539" y="111"/>
                </a:cubicBezTo>
                <a:cubicBezTo>
                  <a:pt x="5593" y="111"/>
                  <a:pt x="5631" y="147"/>
                  <a:pt x="5631" y="204"/>
                </a:cubicBezTo>
                <a:lnTo>
                  <a:pt x="5631" y="316"/>
                </a:lnTo>
                <a:cubicBezTo>
                  <a:pt x="5631" y="326"/>
                  <a:pt x="5637" y="333"/>
                  <a:pt x="5647" y="333"/>
                </a:cubicBezTo>
                <a:cubicBezTo>
                  <a:pt x="5649" y="333"/>
                  <a:pt x="5651" y="333"/>
                  <a:pt x="5654" y="332"/>
                </a:cubicBezTo>
                <a:lnTo>
                  <a:pt x="5654" y="380"/>
                </a:lnTo>
                <a:cubicBezTo>
                  <a:pt x="5646" y="382"/>
                  <a:pt x="5638" y="383"/>
                  <a:pt x="5630" y="383"/>
                </a:cubicBezTo>
                <a:cubicBezTo>
                  <a:pt x="5605" y="383"/>
                  <a:pt x="5584" y="372"/>
                  <a:pt x="5577" y="346"/>
                </a:cubicBezTo>
                <a:cubicBezTo>
                  <a:pt x="5567" y="365"/>
                  <a:pt x="5547" y="385"/>
                  <a:pt x="5512" y="385"/>
                </a:cubicBezTo>
                <a:cubicBezTo>
                  <a:pt x="5467" y="385"/>
                  <a:pt x="5436" y="356"/>
                  <a:pt x="5436" y="310"/>
                </a:cubicBezTo>
                <a:close/>
                <a:moveTo>
                  <a:pt x="5170" y="170"/>
                </a:moveTo>
                <a:lnTo>
                  <a:pt x="5170" y="170"/>
                </a:lnTo>
                <a:cubicBezTo>
                  <a:pt x="5151" y="170"/>
                  <a:pt x="5138" y="185"/>
                  <a:pt x="5138" y="210"/>
                </a:cubicBezTo>
                <a:lnTo>
                  <a:pt x="5138" y="378"/>
                </a:lnTo>
                <a:lnTo>
                  <a:pt x="5072" y="378"/>
                </a:lnTo>
                <a:lnTo>
                  <a:pt x="5072" y="118"/>
                </a:lnTo>
                <a:lnTo>
                  <a:pt x="5126" y="118"/>
                </a:lnTo>
                <a:lnTo>
                  <a:pt x="5130" y="147"/>
                </a:lnTo>
                <a:lnTo>
                  <a:pt x="5133" y="147"/>
                </a:lnTo>
                <a:cubicBezTo>
                  <a:pt x="5142" y="127"/>
                  <a:pt x="5167" y="111"/>
                  <a:pt x="5193" y="111"/>
                </a:cubicBezTo>
                <a:cubicBezTo>
                  <a:pt x="5221" y="111"/>
                  <a:pt x="5245" y="125"/>
                  <a:pt x="5255" y="147"/>
                </a:cubicBezTo>
                <a:lnTo>
                  <a:pt x="5258" y="147"/>
                </a:lnTo>
                <a:cubicBezTo>
                  <a:pt x="5271" y="124"/>
                  <a:pt x="5294" y="111"/>
                  <a:pt x="5322" y="111"/>
                </a:cubicBezTo>
                <a:cubicBezTo>
                  <a:pt x="5366" y="111"/>
                  <a:pt x="5391" y="142"/>
                  <a:pt x="5391" y="194"/>
                </a:cubicBezTo>
                <a:lnTo>
                  <a:pt x="5391" y="378"/>
                </a:lnTo>
                <a:lnTo>
                  <a:pt x="5325" y="378"/>
                </a:lnTo>
                <a:lnTo>
                  <a:pt x="5325" y="207"/>
                </a:lnTo>
                <a:cubicBezTo>
                  <a:pt x="5325" y="184"/>
                  <a:pt x="5314" y="170"/>
                  <a:pt x="5296" y="170"/>
                </a:cubicBezTo>
                <a:cubicBezTo>
                  <a:pt x="5277" y="170"/>
                  <a:pt x="5264" y="185"/>
                  <a:pt x="5264" y="210"/>
                </a:cubicBezTo>
                <a:lnTo>
                  <a:pt x="5264" y="378"/>
                </a:lnTo>
                <a:lnTo>
                  <a:pt x="5199" y="378"/>
                </a:lnTo>
                <a:lnTo>
                  <a:pt x="5199" y="207"/>
                </a:lnTo>
                <a:cubicBezTo>
                  <a:pt x="5199" y="184"/>
                  <a:pt x="5187" y="170"/>
                  <a:pt x="5170" y="170"/>
                </a:cubicBezTo>
                <a:close/>
                <a:moveTo>
                  <a:pt x="4893" y="118"/>
                </a:moveTo>
                <a:lnTo>
                  <a:pt x="4893" y="118"/>
                </a:lnTo>
                <a:lnTo>
                  <a:pt x="4947" y="118"/>
                </a:lnTo>
                <a:lnTo>
                  <a:pt x="4953" y="152"/>
                </a:lnTo>
                <a:lnTo>
                  <a:pt x="4956" y="152"/>
                </a:lnTo>
                <a:cubicBezTo>
                  <a:pt x="4965" y="133"/>
                  <a:pt x="4987" y="115"/>
                  <a:pt x="5023" y="115"/>
                </a:cubicBezTo>
                <a:cubicBezTo>
                  <a:pt x="5028" y="115"/>
                  <a:pt x="5033" y="115"/>
                  <a:pt x="5036" y="116"/>
                </a:cubicBezTo>
                <a:lnTo>
                  <a:pt x="5036" y="178"/>
                </a:lnTo>
                <a:cubicBezTo>
                  <a:pt x="5031" y="178"/>
                  <a:pt x="5027" y="178"/>
                  <a:pt x="5021" y="178"/>
                </a:cubicBezTo>
                <a:cubicBezTo>
                  <a:pt x="4990" y="178"/>
                  <a:pt x="4959" y="200"/>
                  <a:pt x="4959" y="254"/>
                </a:cubicBezTo>
                <a:lnTo>
                  <a:pt x="4959" y="378"/>
                </a:lnTo>
                <a:lnTo>
                  <a:pt x="4893" y="378"/>
                </a:lnTo>
                <a:lnTo>
                  <a:pt x="4893" y="118"/>
                </a:lnTo>
                <a:close/>
                <a:moveTo>
                  <a:pt x="4740" y="327"/>
                </a:moveTo>
                <a:lnTo>
                  <a:pt x="4740" y="327"/>
                </a:lnTo>
                <a:cubicBezTo>
                  <a:pt x="4766" y="327"/>
                  <a:pt x="4782" y="297"/>
                  <a:pt x="4782" y="248"/>
                </a:cubicBezTo>
                <a:cubicBezTo>
                  <a:pt x="4782" y="199"/>
                  <a:pt x="4766" y="169"/>
                  <a:pt x="4740" y="169"/>
                </a:cubicBezTo>
                <a:cubicBezTo>
                  <a:pt x="4714" y="169"/>
                  <a:pt x="4698" y="199"/>
                  <a:pt x="4698" y="248"/>
                </a:cubicBezTo>
                <a:cubicBezTo>
                  <a:pt x="4698" y="297"/>
                  <a:pt x="4714" y="327"/>
                  <a:pt x="4740" y="327"/>
                </a:cubicBezTo>
                <a:close/>
                <a:moveTo>
                  <a:pt x="4631" y="248"/>
                </a:moveTo>
                <a:lnTo>
                  <a:pt x="4631" y="248"/>
                </a:lnTo>
                <a:cubicBezTo>
                  <a:pt x="4631" y="164"/>
                  <a:pt x="4674" y="111"/>
                  <a:pt x="4740" y="111"/>
                </a:cubicBezTo>
                <a:cubicBezTo>
                  <a:pt x="4806" y="111"/>
                  <a:pt x="4849" y="164"/>
                  <a:pt x="4849" y="248"/>
                </a:cubicBezTo>
                <a:cubicBezTo>
                  <a:pt x="4849" y="332"/>
                  <a:pt x="4806" y="385"/>
                  <a:pt x="4740" y="385"/>
                </a:cubicBezTo>
                <a:cubicBezTo>
                  <a:pt x="4674" y="385"/>
                  <a:pt x="4631" y="332"/>
                  <a:pt x="4631" y="248"/>
                </a:cubicBezTo>
                <a:close/>
                <a:moveTo>
                  <a:pt x="4578" y="0"/>
                </a:moveTo>
                <a:lnTo>
                  <a:pt x="4578" y="0"/>
                </a:lnTo>
                <a:cubicBezTo>
                  <a:pt x="4600" y="0"/>
                  <a:pt x="4623" y="7"/>
                  <a:pt x="4633" y="17"/>
                </a:cubicBezTo>
                <a:lnTo>
                  <a:pt x="4611" y="65"/>
                </a:lnTo>
                <a:cubicBezTo>
                  <a:pt x="4603" y="61"/>
                  <a:pt x="4596" y="58"/>
                  <a:pt x="4587" y="58"/>
                </a:cubicBezTo>
                <a:cubicBezTo>
                  <a:pt x="4570" y="58"/>
                  <a:pt x="4559" y="70"/>
                  <a:pt x="4559" y="90"/>
                </a:cubicBezTo>
                <a:lnTo>
                  <a:pt x="4559" y="118"/>
                </a:lnTo>
                <a:lnTo>
                  <a:pt x="4614" y="118"/>
                </a:lnTo>
                <a:lnTo>
                  <a:pt x="4614" y="173"/>
                </a:lnTo>
                <a:lnTo>
                  <a:pt x="4559" y="173"/>
                </a:lnTo>
                <a:lnTo>
                  <a:pt x="4559" y="378"/>
                </a:lnTo>
                <a:lnTo>
                  <a:pt x="4494" y="378"/>
                </a:lnTo>
                <a:lnTo>
                  <a:pt x="4494" y="173"/>
                </a:lnTo>
                <a:lnTo>
                  <a:pt x="4447" y="173"/>
                </a:lnTo>
                <a:lnTo>
                  <a:pt x="4447" y="118"/>
                </a:lnTo>
                <a:lnTo>
                  <a:pt x="4494" y="118"/>
                </a:lnTo>
                <a:lnTo>
                  <a:pt x="4494" y="85"/>
                </a:lnTo>
                <a:cubicBezTo>
                  <a:pt x="4494" y="30"/>
                  <a:pt x="4531" y="0"/>
                  <a:pt x="4578" y="0"/>
                </a:cubicBezTo>
                <a:close/>
                <a:moveTo>
                  <a:pt x="4236" y="300"/>
                </a:moveTo>
                <a:lnTo>
                  <a:pt x="4236" y="300"/>
                </a:lnTo>
                <a:lnTo>
                  <a:pt x="4298" y="300"/>
                </a:lnTo>
                <a:cubicBezTo>
                  <a:pt x="4300" y="319"/>
                  <a:pt x="4312" y="333"/>
                  <a:pt x="4333" y="333"/>
                </a:cubicBezTo>
                <a:cubicBezTo>
                  <a:pt x="4349" y="333"/>
                  <a:pt x="4363" y="325"/>
                  <a:pt x="4363" y="310"/>
                </a:cubicBezTo>
                <a:cubicBezTo>
                  <a:pt x="4363" y="296"/>
                  <a:pt x="4355" y="287"/>
                  <a:pt x="4330" y="279"/>
                </a:cubicBezTo>
                <a:lnTo>
                  <a:pt x="4305" y="270"/>
                </a:lnTo>
                <a:cubicBezTo>
                  <a:pt x="4264" y="255"/>
                  <a:pt x="4240" y="229"/>
                  <a:pt x="4240" y="192"/>
                </a:cubicBezTo>
                <a:cubicBezTo>
                  <a:pt x="4240" y="144"/>
                  <a:pt x="4280" y="111"/>
                  <a:pt x="4331" y="111"/>
                </a:cubicBezTo>
                <a:cubicBezTo>
                  <a:pt x="4383" y="111"/>
                  <a:pt x="4420" y="144"/>
                  <a:pt x="4421" y="189"/>
                </a:cubicBezTo>
                <a:lnTo>
                  <a:pt x="4358" y="189"/>
                </a:lnTo>
                <a:cubicBezTo>
                  <a:pt x="4357" y="175"/>
                  <a:pt x="4347" y="163"/>
                  <a:pt x="4330" y="163"/>
                </a:cubicBezTo>
                <a:cubicBezTo>
                  <a:pt x="4316" y="163"/>
                  <a:pt x="4303" y="172"/>
                  <a:pt x="4303" y="187"/>
                </a:cubicBezTo>
                <a:cubicBezTo>
                  <a:pt x="4303" y="199"/>
                  <a:pt x="4309" y="206"/>
                  <a:pt x="4333" y="214"/>
                </a:cubicBezTo>
                <a:lnTo>
                  <a:pt x="4358" y="223"/>
                </a:lnTo>
                <a:cubicBezTo>
                  <a:pt x="4402" y="238"/>
                  <a:pt x="4426" y="267"/>
                  <a:pt x="4426" y="306"/>
                </a:cubicBezTo>
                <a:cubicBezTo>
                  <a:pt x="4426" y="356"/>
                  <a:pt x="4387" y="385"/>
                  <a:pt x="4334" y="385"/>
                </a:cubicBezTo>
                <a:cubicBezTo>
                  <a:pt x="4276" y="385"/>
                  <a:pt x="4237" y="350"/>
                  <a:pt x="4236" y="300"/>
                </a:cubicBezTo>
                <a:close/>
                <a:moveTo>
                  <a:pt x="4095" y="169"/>
                </a:moveTo>
                <a:lnTo>
                  <a:pt x="4095" y="169"/>
                </a:lnTo>
                <a:cubicBezTo>
                  <a:pt x="4077" y="169"/>
                  <a:pt x="4059" y="182"/>
                  <a:pt x="4059" y="213"/>
                </a:cubicBezTo>
                <a:lnTo>
                  <a:pt x="4059" y="378"/>
                </a:lnTo>
                <a:lnTo>
                  <a:pt x="3993" y="378"/>
                </a:lnTo>
                <a:lnTo>
                  <a:pt x="3993" y="118"/>
                </a:lnTo>
                <a:lnTo>
                  <a:pt x="4047" y="118"/>
                </a:lnTo>
                <a:lnTo>
                  <a:pt x="4053" y="144"/>
                </a:lnTo>
                <a:lnTo>
                  <a:pt x="4056" y="144"/>
                </a:lnTo>
                <a:cubicBezTo>
                  <a:pt x="4063" y="131"/>
                  <a:pt x="4083" y="111"/>
                  <a:pt x="4116" y="111"/>
                </a:cubicBezTo>
                <a:cubicBezTo>
                  <a:pt x="4160" y="111"/>
                  <a:pt x="4193" y="142"/>
                  <a:pt x="4193" y="196"/>
                </a:cubicBezTo>
                <a:lnTo>
                  <a:pt x="4193" y="378"/>
                </a:lnTo>
                <a:lnTo>
                  <a:pt x="4128" y="378"/>
                </a:lnTo>
                <a:lnTo>
                  <a:pt x="4128" y="210"/>
                </a:lnTo>
                <a:cubicBezTo>
                  <a:pt x="4128" y="182"/>
                  <a:pt x="4114" y="169"/>
                  <a:pt x="4095" y="169"/>
                </a:cubicBezTo>
                <a:close/>
                <a:moveTo>
                  <a:pt x="3834" y="329"/>
                </a:moveTo>
                <a:lnTo>
                  <a:pt x="3834" y="329"/>
                </a:lnTo>
                <a:cubicBezTo>
                  <a:pt x="3857" y="329"/>
                  <a:pt x="3873" y="309"/>
                  <a:pt x="3873" y="278"/>
                </a:cubicBezTo>
                <a:lnTo>
                  <a:pt x="3873" y="261"/>
                </a:lnTo>
                <a:lnTo>
                  <a:pt x="3858" y="264"/>
                </a:lnTo>
                <a:cubicBezTo>
                  <a:pt x="3826" y="269"/>
                  <a:pt x="3809" y="283"/>
                  <a:pt x="3809" y="303"/>
                </a:cubicBezTo>
                <a:cubicBezTo>
                  <a:pt x="3809" y="319"/>
                  <a:pt x="3820" y="329"/>
                  <a:pt x="3834" y="329"/>
                </a:cubicBezTo>
                <a:close/>
                <a:moveTo>
                  <a:pt x="3743" y="310"/>
                </a:moveTo>
                <a:lnTo>
                  <a:pt x="3743" y="310"/>
                </a:lnTo>
                <a:cubicBezTo>
                  <a:pt x="3743" y="260"/>
                  <a:pt x="3780" y="229"/>
                  <a:pt x="3845" y="221"/>
                </a:cubicBezTo>
                <a:lnTo>
                  <a:pt x="3873" y="217"/>
                </a:lnTo>
                <a:lnTo>
                  <a:pt x="3873" y="200"/>
                </a:lnTo>
                <a:cubicBezTo>
                  <a:pt x="3873" y="179"/>
                  <a:pt x="3862" y="168"/>
                  <a:pt x="3845" y="168"/>
                </a:cubicBezTo>
                <a:cubicBezTo>
                  <a:pt x="3826" y="168"/>
                  <a:pt x="3814" y="180"/>
                  <a:pt x="3812" y="199"/>
                </a:cubicBezTo>
                <a:lnTo>
                  <a:pt x="3746" y="199"/>
                </a:lnTo>
                <a:cubicBezTo>
                  <a:pt x="3750" y="147"/>
                  <a:pt x="3789" y="111"/>
                  <a:pt x="3846" y="111"/>
                </a:cubicBezTo>
                <a:cubicBezTo>
                  <a:pt x="3900" y="111"/>
                  <a:pt x="3938" y="147"/>
                  <a:pt x="3938" y="204"/>
                </a:cubicBezTo>
                <a:lnTo>
                  <a:pt x="3938" y="316"/>
                </a:lnTo>
                <a:cubicBezTo>
                  <a:pt x="3938" y="326"/>
                  <a:pt x="3944" y="333"/>
                  <a:pt x="3954" y="333"/>
                </a:cubicBezTo>
                <a:cubicBezTo>
                  <a:pt x="3956" y="333"/>
                  <a:pt x="3958" y="333"/>
                  <a:pt x="3961" y="332"/>
                </a:cubicBezTo>
                <a:lnTo>
                  <a:pt x="3961" y="380"/>
                </a:lnTo>
                <a:cubicBezTo>
                  <a:pt x="3953" y="382"/>
                  <a:pt x="3945" y="383"/>
                  <a:pt x="3937" y="383"/>
                </a:cubicBezTo>
                <a:cubicBezTo>
                  <a:pt x="3912" y="383"/>
                  <a:pt x="3891" y="372"/>
                  <a:pt x="3884" y="346"/>
                </a:cubicBezTo>
                <a:cubicBezTo>
                  <a:pt x="3875" y="365"/>
                  <a:pt x="3854" y="385"/>
                  <a:pt x="3819" y="385"/>
                </a:cubicBezTo>
                <a:cubicBezTo>
                  <a:pt x="3774" y="385"/>
                  <a:pt x="3743" y="356"/>
                  <a:pt x="3743" y="310"/>
                </a:cubicBezTo>
                <a:close/>
                <a:moveTo>
                  <a:pt x="3577" y="118"/>
                </a:moveTo>
                <a:lnTo>
                  <a:pt x="3577" y="118"/>
                </a:lnTo>
                <a:lnTo>
                  <a:pt x="3632" y="118"/>
                </a:lnTo>
                <a:lnTo>
                  <a:pt x="3637" y="152"/>
                </a:lnTo>
                <a:lnTo>
                  <a:pt x="3640" y="152"/>
                </a:lnTo>
                <a:cubicBezTo>
                  <a:pt x="3649" y="133"/>
                  <a:pt x="3671" y="115"/>
                  <a:pt x="3707" y="115"/>
                </a:cubicBezTo>
                <a:cubicBezTo>
                  <a:pt x="3712" y="115"/>
                  <a:pt x="3717" y="115"/>
                  <a:pt x="3721" y="116"/>
                </a:cubicBezTo>
                <a:lnTo>
                  <a:pt x="3721" y="178"/>
                </a:lnTo>
                <a:cubicBezTo>
                  <a:pt x="3715" y="178"/>
                  <a:pt x="3711" y="178"/>
                  <a:pt x="3706" y="178"/>
                </a:cubicBezTo>
                <a:cubicBezTo>
                  <a:pt x="3674" y="178"/>
                  <a:pt x="3643" y="200"/>
                  <a:pt x="3643" y="254"/>
                </a:cubicBezTo>
                <a:lnTo>
                  <a:pt x="3643" y="378"/>
                </a:lnTo>
                <a:lnTo>
                  <a:pt x="3577" y="378"/>
                </a:lnTo>
                <a:lnTo>
                  <a:pt x="3577" y="118"/>
                </a:lnTo>
                <a:close/>
                <a:moveTo>
                  <a:pt x="3413" y="76"/>
                </a:moveTo>
                <a:lnTo>
                  <a:pt x="3413" y="76"/>
                </a:lnTo>
                <a:lnTo>
                  <a:pt x="3327" y="76"/>
                </a:lnTo>
                <a:lnTo>
                  <a:pt x="3327" y="16"/>
                </a:lnTo>
                <a:lnTo>
                  <a:pt x="3567" y="16"/>
                </a:lnTo>
                <a:lnTo>
                  <a:pt x="3567" y="76"/>
                </a:lnTo>
                <a:lnTo>
                  <a:pt x="3482" y="76"/>
                </a:lnTo>
                <a:lnTo>
                  <a:pt x="3482" y="378"/>
                </a:lnTo>
                <a:lnTo>
                  <a:pt x="3413" y="378"/>
                </a:lnTo>
                <a:lnTo>
                  <a:pt x="3413" y="76"/>
                </a:lnTo>
                <a:close/>
                <a:moveTo>
                  <a:pt x="3144" y="344"/>
                </a:moveTo>
                <a:lnTo>
                  <a:pt x="3144" y="344"/>
                </a:lnTo>
                <a:cubicBezTo>
                  <a:pt x="3144" y="324"/>
                  <a:pt x="3161" y="306"/>
                  <a:pt x="3183" y="306"/>
                </a:cubicBezTo>
                <a:cubicBezTo>
                  <a:pt x="3203" y="306"/>
                  <a:pt x="3220" y="324"/>
                  <a:pt x="3220" y="344"/>
                </a:cubicBezTo>
                <a:cubicBezTo>
                  <a:pt x="3220" y="365"/>
                  <a:pt x="3203" y="383"/>
                  <a:pt x="3183" y="383"/>
                </a:cubicBezTo>
                <a:cubicBezTo>
                  <a:pt x="3161" y="383"/>
                  <a:pt x="3144" y="365"/>
                  <a:pt x="3144" y="344"/>
                </a:cubicBezTo>
                <a:close/>
                <a:moveTo>
                  <a:pt x="3036" y="219"/>
                </a:moveTo>
                <a:lnTo>
                  <a:pt x="3036" y="219"/>
                </a:lnTo>
                <a:cubicBezTo>
                  <a:pt x="3034" y="186"/>
                  <a:pt x="3021" y="167"/>
                  <a:pt x="3001" y="167"/>
                </a:cubicBezTo>
                <a:cubicBezTo>
                  <a:pt x="2979" y="167"/>
                  <a:pt x="2965" y="186"/>
                  <a:pt x="2962" y="219"/>
                </a:cubicBezTo>
                <a:lnTo>
                  <a:pt x="3036" y="219"/>
                </a:lnTo>
                <a:close/>
                <a:moveTo>
                  <a:pt x="2895" y="248"/>
                </a:moveTo>
                <a:lnTo>
                  <a:pt x="2895" y="248"/>
                </a:lnTo>
                <a:cubicBezTo>
                  <a:pt x="2895" y="164"/>
                  <a:pt x="2936" y="111"/>
                  <a:pt x="3001" y="111"/>
                </a:cubicBezTo>
                <a:cubicBezTo>
                  <a:pt x="3063" y="111"/>
                  <a:pt x="3103" y="162"/>
                  <a:pt x="3103" y="246"/>
                </a:cubicBezTo>
                <a:cubicBezTo>
                  <a:pt x="3103" y="250"/>
                  <a:pt x="3103" y="255"/>
                  <a:pt x="3102" y="264"/>
                </a:cubicBezTo>
                <a:lnTo>
                  <a:pt x="2961" y="264"/>
                </a:lnTo>
                <a:cubicBezTo>
                  <a:pt x="2962" y="303"/>
                  <a:pt x="2977" y="330"/>
                  <a:pt x="3003" y="330"/>
                </a:cubicBezTo>
                <a:cubicBezTo>
                  <a:pt x="3020" y="330"/>
                  <a:pt x="3033" y="319"/>
                  <a:pt x="3036" y="298"/>
                </a:cubicBezTo>
                <a:lnTo>
                  <a:pt x="3101" y="298"/>
                </a:lnTo>
                <a:cubicBezTo>
                  <a:pt x="3096" y="351"/>
                  <a:pt x="3057" y="385"/>
                  <a:pt x="3003" y="385"/>
                </a:cubicBezTo>
                <a:cubicBezTo>
                  <a:pt x="2935" y="385"/>
                  <a:pt x="2895" y="331"/>
                  <a:pt x="2895" y="248"/>
                </a:cubicBezTo>
                <a:close/>
                <a:moveTo>
                  <a:pt x="2650" y="248"/>
                </a:moveTo>
                <a:lnTo>
                  <a:pt x="2650" y="248"/>
                </a:lnTo>
                <a:cubicBezTo>
                  <a:pt x="2650" y="165"/>
                  <a:pt x="2693" y="111"/>
                  <a:pt x="2759" y="111"/>
                </a:cubicBezTo>
                <a:cubicBezTo>
                  <a:pt x="2817" y="111"/>
                  <a:pt x="2858" y="151"/>
                  <a:pt x="2863" y="212"/>
                </a:cubicBezTo>
                <a:lnTo>
                  <a:pt x="2796" y="212"/>
                </a:lnTo>
                <a:cubicBezTo>
                  <a:pt x="2794" y="184"/>
                  <a:pt x="2779" y="170"/>
                  <a:pt x="2759" y="170"/>
                </a:cubicBezTo>
                <a:cubicBezTo>
                  <a:pt x="2733" y="170"/>
                  <a:pt x="2716" y="198"/>
                  <a:pt x="2716" y="248"/>
                </a:cubicBezTo>
                <a:cubicBezTo>
                  <a:pt x="2716" y="299"/>
                  <a:pt x="2733" y="326"/>
                  <a:pt x="2760" y="326"/>
                </a:cubicBezTo>
                <a:cubicBezTo>
                  <a:pt x="2779" y="326"/>
                  <a:pt x="2793" y="312"/>
                  <a:pt x="2796" y="288"/>
                </a:cubicBezTo>
                <a:lnTo>
                  <a:pt x="2863" y="288"/>
                </a:lnTo>
                <a:cubicBezTo>
                  <a:pt x="2857" y="347"/>
                  <a:pt x="2816" y="385"/>
                  <a:pt x="2760" y="385"/>
                </a:cubicBezTo>
                <a:cubicBezTo>
                  <a:pt x="2693" y="385"/>
                  <a:pt x="2650" y="332"/>
                  <a:pt x="2650" y="248"/>
                </a:cubicBezTo>
                <a:close/>
                <a:moveTo>
                  <a:pt x="2506" y="169"/>
                </a:moveTo>
                <a:lnTo>
                  <a:pt x="2506" y="169"/>
                </a:lnTo>
                <a:cubicBezTo>
                  <a:pt x="2487" y="169"/>
                  <a:pt x="2469" y="182"/>
                  <a:pt x="2469" y="213"/>
                </a:cubicBezTo>
                <a:lnTo>
                  <a:pt x="2469" y="378"/>
                </a:lnTo>
                <a:lnTo>
                  <a:pt x="2404" y="378"/>
                </a:lnTo>
                <a:lnTo>
                  <a:pt x="2404" y="118"/>
                </a:lnTo>
                <a:lnTo>
                  <a:pt x="2458" y="118"/>
                </a:lnTo>
                <a:lnTo>
                  <a:pt x="2464" y="144"/>
                </a:lnTo>
                <a:lnTo>
                  <a:pt x="2467" y="144"/>
                </a:lnTo>
                <a:cubicBezTo>
                  <a:pt x="2474" y="131"/>
                  <a:pt x="2494" y="111"/>
                  <a:pt x="2527" y="111"/>
                </a:cubicBezTo>
                <a:cubicBezTo>
                  <a:pt x="2570" y="111"/>
                  <a:pt x="2604" y="142"/>
                  <a:pt x="2604" y="196"/>
                </a:cubicBezTo>
                <a:lnTo>
                  <a:pt x="2604" y="378"/>
                </a:lnTo>
                <a:lnTo>
                  <a:pt x="2538" y="378"/>
                </a:lnTo>
                <a:lnTo>
                  <a:pt x="2538" y="210"/>
                </a:lnTo>
                <a:cubicBezTo>
                  <a:pt x="2538" y="182"/>
                  <a:pt x="2524" y="169"/>
                  <a:pt x="2506" y="169"/>
                </a:cubicBezTo>
                <a:close/>
                <a:moveTo>
                  <a:pt x="2289" y="219"/>
                </a:moveTo>
                <a:lnTo>
                  <a:pt x="2289" y="219"/>
                </a:lnTo>
                <a:cubicBezTo>
                  <a:pt x="2287" y="186"/>
                  <a:pt x="2274" y="167"/>
                  <a:pt x="2254" y="167"/>
                </a:cubicBezTo>
                <a:cubicBezTo>
                  <a:pt x="2232" y="167"/>
                  <a:pt x="2218" y="186"/>
                  <a:pt x="2215" y="219"/>
                </a:cubicBezTo>
                <a:lnTo>
                  <a:pt x="2289" y="219"/>
                </a:lnTo>
                <a:close/>
                <a:moveTo>
                  <a:pt x="2148" y="248"/>
                </a:moveTo>
                <a:lnTo>
                  <a:pt x="2148" y="248"/>
                </a:lnTo>
                <a:cubicBezTo>
                  <a:pt x="2148" y="164"/>
                  <a:pt x="2190" y="111"/>
                  <a:pt x="2254" y="111"/>
                </a:cubicBezTo>
                <a:cubicBezTo>
                  <a:pt x="2316" y="111"/>
                  <a:pt x="2357" y="162"/>
                  <a:pt x="2357" y="246"/>
                </a:cubicBezTo>
                <a:cubicBezTo>
                  <a:pt x="2357" y="250"/>
                  <a:pt x="2357" y="255"/>
                  <a:pt x="2356" y="264"/>
                </a:cubicBezTo>
                <a:lnTo>
                  <a:pt x="2214" y="264"/>
                </a:lnTo>
                <a:cubicBezTo>
                  <a:pt x="2215" y="303"/>
                  <a:pt x="2230" y="330"/>
                  <a:pt x="2256" y="330"/>
                </a:cubicBezTo>
                <a:cubicBezTo>
                  <a:pt x="2273" y="330"/>
                  <a:pt x="2286" y="319"/>
                  <a:pt x="2289" y="298"/>
                </a:cubicBezTo>
                <a:lnTo>
                  <a:pt x="2355" y="298"/>
                </a:lnTo>
                <a:cubicBezTo>
                  <a:pt x="2349" y="351"/>
                  <a:pt x="2310" y="385"/>
                  <a:pt x="2256" y="385"/>
                </a:cubicBezTo>
                <a:cubicBezTo>
                  <a:pt x="2188" y="385"/>
                  <a:pt x="2148" y="331"/>
                  <a:pt x="2148" y="248"/>
                </a:cubicBezTo>
                <a:close/>
                <a:moveTo>
                  <a:pt x="2035" y="118"/>
                </a:moveTo>
                <a:lnTo>
                  <a:pt x="2035" y="118"/>
                </a:lnTo>
                <a:lnTo>
                  <a:pt x="2101" y="118"/>
                </a:lnTo>
                <a:lnTo>
                  <a:pt x="2101" y="378"/>
                </a:lnTo>
                <a:lnTo>
                  <a:pt x="2035" y="378"/>
                </a:lnTo>
                <a:lnTo>
                  <a:pt x="2035" y="118"/>
                </a:lnTo>
                <a:close/>
                <a:moveTo>
                  <a:pt x="2068" y="3"/>
                </a:moveTo>
                <a:lnTo>
                  <a:pt x="2068" y="3"/>
                </a:lnTo>
                <a:cubicBezTo>
                  <a:pt x="2090" y="3"/>
                  <a:pt x="2109" y="21"/>
                  <a:pt x="2109" y="43"/>
                </a:cubicBezTo>
                <a:cubicBezTo>
                  <a:pt x="2109" y="66"/>
                  <a:pt x="2090" y="84"/>
                  <a:pt x="2068" y="84"/>
                </a:cubicBezTo>
                <a:cubicBezTo>
                  <a:pt x="2046" y="84"/>
                  <a:pt x="2027" y="66"/>
                  <a:pt x="2027" y="43"/>
                </a:cubicBezTo>
                <a:cubicBezTo>
                  <a:pt x="2027" y="21"/>
                  <a:pt x="2046" y="3"/>
                  <a:pt x="2068" y="3"/>
                </a:cubicBezTo>
                <a:close/>
                <a:moveTo>
                  <a:pt x="1778" y="248"/>
                </a:moveTo>
                <a:lnTo>
                  <a:pt x="1778" y="248"/>
                </a:lnTo>
                <a:cubicBezTo>
                  <a:pt x="1778" y="165"/>
                  <a:pt x="1821" y="111"/>
                  <a:pt x="1888" y="111"/>
                </a:cubicBezTo>
                <a:cubicBezTo>
                  <a:pt x="1945" y="111"/>
                  <a:pt x="1986" y="151"/>
                  <a:pt x="1991" y="212"/>
                </a:cubicBezTo>
                <a:lnTo>
                  <a:pt x="1925" y="212"/>
                </a:lnTo>
                <a:cubicBezTo>
                  <a:pt x="1922" y="184"/>
                  <a:pt x="1908" y="170"/>
                  <a:pt x="1888" y="170"/>
                </a:cubicBezTo>
                <a:cubicBezTo>
                  <a:pt x="1862" y="170"/>
                  <a:pt x="1845" y="198"/>
                  <a:pt x="1845" y="248"/>
                </a:cubicBezTo>
                <a:cubicBezTo>
                  <a:pt x="1845" y="299"/>
                  <a:pt x="1862" y="326"/>
                  <a:pt x="1888" y="326"/>
                </a:cubicBezTo>
                <a:cubicBezTo>
                  <a:pt x="1908" y="326"/>
                  <a:pt x="1922" y="312"/>
                  <a:pt x="1925" y="288"/>
                </a:cubicBezTo>
                <a:lnTo>
                  <a:pt x="1991" y="288"/>
                </a:lnTo>
                <a:cubicBezTo>
                  <a:pt x="1986" y="347"/>
                  <a:pt x="1945" y="385"/>
                  <a:pt x="1888" y="385"/>
                </a:cubicBezTo>
                <a:cubicBezTo>
                  <a:pt x="1821" y="385"/>
                  <a:pt x="1778" y="332"/>
                  <a:pt x="1778" y="248"/>
                </a:cubicBezTo>
                <a:close/>
                <a:moveTo>
                  <a:pt x="1525" y="275"/>
                </a:moveTo>
                <a:lnTo>
                  <a:pt x="1525" y="275"/>
                </a:lnTo>
                <a:lnTo>
                  <a:pt x="1596" y="275"/>
                </a:lnTo>
                <a:cubicBezTo>
                  <a:pt x="1598" y="309"/>
                  <a:pt x="1614" y="324"/>
                  <a:pt x="1638" y="324"/>
                </a:cubicBezTo>
                <a:cubicBezTo>
                  <a:pt x="1661" y="324"/>
                  <a:pt x="1676" y="310"/>
                  <a:pt x="1676" y="286"/>
                </a:cubicBezTo>
                <a:cubicBezTo>
                  <a:pt x="1676" y="264"/>
                  <a:pt x="1662" y="248"/>
                  <a:pt x="1628" y="228"/>
                </a:cubicBezTo>
                <a:lnTo>
                  <a:pt x="1596" y="210"/>
                </a:lnTo>
                <a:cubicBezTo>
                  <a:pt x="1549" y="183"/>
                  <a:pt x="1528" y="149"/>
                  <a:pt x="1528" y="107"/>
                </a:cubicBezTo>
                <a:cubicBezTo>
                  <a:pt x="1528" y="56"/>
                  <a:pt x="1572" y="10"/>
                  <a:pt x="1634" y="10"/>
                </a:cubicBezTo>
                <a:cubicBezTo>
                  <a:pt x="1697" y="10"/>
                  <a:pt x="1740" y="50"/>
                  <a:pt x="1741" y="112"/>
                </a:cubicBezTo>
                <a:lnTo>
                  <a:pt x="1669" y="112"/>
                </a:lnTo>
                <a:cubicBezTo>
                  <a:pt x="1667" y="86"/>
                  <a:pt x="1654" y="71"/>
                  <a:pt x="1632" y="71"/>
                </a:cubicBezTo>
                <a:cubicBezTo>
                  <a:pt x="1614" y="71"/>
                  <a:pt x="1599" y="85"/>
                  <a:pt x="1599" y="104"/>
                </a:cubicBezTo>
                <a:cubicBezTo>
                  <a:pt x="1599" y="124"/>
                  <a:pt x="1611" y="139"/>
                  <a:pt x="1649" y="160"/>
                </a:cubicBezTo>
                <a:lnTo>
                  <a:pt x="1673" y="174"/>
                </a:lnTo>
                <a:cubicBezTo>
                  <a:pt x="1722" y="201"/>
                  <a:pt x="1746" y="240"/>
                  <a:pt x="1746" y="286"/>
                </a:cubicBezTo>
                <a:cubicBezTo>
                  <a:pt x="1746" y="344"/>
                  <a:pt x="1703" y="385"/>
                  <a:pt x="1638" y="385"/>
                </a:cubicBezTo>
                <a:cubicBezTo>
                  <a:pt x="1569" y="385"/>
                  <a:pt x="1526" y="342"/>
                  <a:pt x="1525" y="275"/>
                </a:cubicBezTo>
                <a:close/>
                <a:moveTo>
                  <a:pt x="1307" y="344"/>
                </a:moveTo>
                <a:lnTo>
                  <a:pt x="1307" y="344"/>
                </a:lnTo>
                <a:cubicBezTo>
                  <a:pt x="1307" y="324"/>
                  <a:pt x="1324" y="306"/>
                  <a:pt x="1345" y="306"/>
                </a:cubicBezTo>
                <a:cubicBezTo>
                  <a:pt x="1366" y="306"/>
                  <a:pt x="1383" y="324"/>
                  <a:pt x="1383" y="344"/>
                </a:cubicBezTo>
                <a:cubicBezTo>
                  <a:pt x="1383" y="365"/>
                  <a:pt x="1366" y="383"/>
                  <a:pt x="1345" y="383"/>
                </a:cubicBezTo>
                <a:cubicBezTo>
                  <a:pt x="1324" y="383"/>
                  <a:pt x="1307" y="365"/>
                  <a:pt x="1307" y="344"/>
                </a:cubicBezTo>
                <a:close/>
                <a:moveTo>
                  <a:pt x="1117" y="431"/>
                </a:moveTo>
                <a:lnTo>
                  <a:pt x="1117" y="431"/>
                </a:lnTo>
                <a:cubicBezTo>
                  <a:pt x="1131" y="431"/>
                  <a:pt x="1149" y="423"/>
                  <a:pt x="1155" y="401"/>
                </a:cubicBezTo>
                <a:lnTo>
                  <a:pt x="1161" y="377"/>
                </a:lnTo>
                <a:lnTo>
                  <a:pt x="1080" y="118"/>
                </a:lnTo>
                <a:lnTo>
                  <a:pt x="1147" y="118"/>
                </a:lnTo>
                <a:lnTo>
                  <a:pt x="1192" y="287"/>
                </a:lnTo>
                <a:lnTo>
                  <a:pt x="1195" y="287"/>
                </a:lnTo>
                <a:lnTo>
                  <a:pt x="1233" y="118"/>
                </a:lnTo>
                <a:lnTo>
                  <a:pt x="1301" y="118"/>
                </a:lnTo>
                <a:lnTo>
                  <a:pt x="1221" y="405"/>
                </a:lnTo>
                <a:cubicBezTo>
                  <a:pt x="1204" y="465"/>
                  <a:pt x="1163" y="488"/>
                  <a:pt x="1126" y="488"/>
                </a:cubicBezTo>
                <a:cubicBezTo>
                  <a:pt x="1111" y="488"/>
                  <a:pt x="1101" y="486"/>
                  <a:pt x="1091" y="483"/>
                </a:cubicBezTo>
                <a:lnTo>
                  <a:pt x="1091" y="427"/>
                </a:lnTo>
                <a:cubicBezTo>
                  <a:pt x="1100" y="430"/>
                  <a:pt x="1109" y="431"/>
                  <a:pt x="1117" y="431"/>
                </a:cubicBezTo>
                <a:close/>
                <a:moveTo>
                  <a:pt x="1021" y="385"/>
                </a:moveTo>
                <a:lnTo>
                  <a:pt x="1021" y="385"/>
                </a:lnTo>
                <a:cubicBezTo>
                  <a:pt x="970" y="385"/>
                  <a:pt x="937" y="349"/>
                  <a:pt x="937" y="304"/>
                </a:cubicBezTo>
                <a:lnTo>
                  <a:pt x="937" y="173"/>
                </a:lnTo>
                <a:lnTo>
                  <a:pt x="891" y="173"/>
                </a:lnTo>
                <a:lnTo>
                  <a:pt x="891" y="118"/>
                </a:lnTo>
                <a:lnTo>
                  <a:pt x="898" y="118"/>
                </a:lnTo>
                <a:cubicBezTo>
                  <a:pt x="929" y="118"/>
                  <a:pt x="944" y="100"/>
                  <a:pt x="946" y="69"/>
                </a:cubicBezTo>
                <a:lnTo>
                  <a:pt x="947" y="44"/>
                </a:lnTo>
                <a:lnTo>
                  <a:pt x="1003" y="44"/>
                </a:lnTo>
                <a:lnTo>
                  <a:pt x="1003" y="118"/>
                </a:lnTo>
                <a:lnTo>
                  <a:pt x="1058" y="118"/>
                </a:lnTo>
                <a:lnTo>
                  <a:pt x="1058" y="173"/>
                </a:lnTo>
                <a:lnTo>
                  <a:pt x="1003" y="173"/>
                </a:lnTo>
                <a:lnTo>
                  <a:pt x="1003" y="297"/>
                </a:lnTo>
                <a:cubicBezTo>
                  <a:pt x="1003" y="315"/>
                  <a:pt x="1016" y="328"/>
                  <a:pt x="1035" y="328"/>
                </a:cubicBezTo>
                <a:cubicBezTo>
                  <a:pt x="1042" y="328"/>
                  <a:pt x="1049" y="326"/>
                  <a:pt x="1054" y="325"/>
                </a:cubicBezTo>
                <a:lnTo>
                  <a:pt x="1054" y="379"/>
                </a:lnTo>
                <a:cubicBezTo>
                  <a:pt x="1044" y="383"/>
                  <a:pt x="1032" y="385"/>
                  <a:pt x="1021" y="385"/>
                </a:cubicBezTo>
                <a:close/>
                <a:moveTo>
                  <a:pt x="804" y="219"/>
                </a:moveTo>
                <a:lnTo>
                  <a:pt x="804" y="219"/>
                </a:lnTo>
                <a:cubicBezTo>
                  <a:pt x="802" y="186"/>
                  <a:pt x="789" y="167"/>
                  <a:pt x="769" y="167"/>
                </a:cubicBezTo>
                <a:cubicBezTo>
                  <a:pt x="747" y="167"/>
                  <a:pt x="733" y="186"/>
                  <a:pt x="730" y="219"/>
                </a:cubicBezTo>
                <a:lnTo>
                  <a:pt x="804" y="219"/>
                </a:lnTo>
                <a:close/>
                <a:moveTo>
                  <a:pt x="663" y="248"/>
                </a:moveTo>
                <a:lnTo>
                  <a:pt x="663" y="248"/>
                </a:lnTo>
                <a:cubicBezTo>
                  <a:pt x="663" y="164"/>
                  <a:pt x="705" y="111"/>
                  <a:pt x="769" y="111"/>
                </a:cubicBezTo>
                <a:cubicBezTo>
                  <a:pt x="831" y="111"/>
                  <a:pt x="872" y="162"/>
                  <a:pt x="872" y="246"/>
                </a:cubicBezTo>
                <a:cubicBezTo>
                  <a:pt x="872" y="250"/>
                  <a:pt x="872" y="255"/>
                  <a:pt x="871" y="264"/>
                </a:cubicBezTo>
                <a:lnTo>
                  <a:pt x="729" y="264"/>
                </a:lnTo>
                <a:cubicBezTo>
                  <a:pt x="730" y="303"/>
                  <a:pt x="745" y="330"/>
                  <a:pt x="771" y="330"/>
                </a:cubicBezTo>
                <a:cubicBezTo>
                  <a:pt x="788" y="330"/>
                  <a:pt x="801" y="319"/>
                  <a:pt x="804" y="298"/>
                </a:cubicBezTo>
                <a:lnTo>
                  <a:pt x="870" y="298"/>
                </a:lnTo>
                <a:cubicBezTo>
                  <a:pt x="864" y="351"/>
                  <a:pt x="825" y="385"/>
                  <a:pt x="771" y="385"/>
                </a:cubicBezTo>
                <a:cubicBezTo>
                  <a:pt x="703" y="385"/>
                  <a:pt x="663" y="331"/>
                  <a:pt x="663" y="248"/>
                </a:cubicBezTo>
                <a:close/>
                <a:moveTo>
                  <a:pt x="608" y="0"/>
                </a:moveTo>
                <a:lnTo>
                  <a:pt x="608" y="0"/>
                </a:lnTo>
                <a:cubicBezTo>
                  <a:pt x="631" y="0"/>
                  <a:pt x="653" y="7"/>
                  <a:pt x="664" y="17"/>
                </a:cubicBezTo>
                <a:lnTo>
                  <a:pt x="641" y="65"/>
                </a:lnTo>
                <a:cubicBezTo>
                  <a:pt x="633" y="61"/>
                  <a:pt x="626" y="58"/>
                  <a:pt x="618" y="58"/>
                </a:cubicBezTo>
                <a:cubicBezTo>
                  <a:pt x="600" y="58"/>
                  <a:pt x="590" y="70"/>
                  <a:pt x="590" y="90"/>
                </a:cubicBezTo>
                <a:lnTo>
                  <a:pt x="590" y="118"/>
                </a:lnTo>
                <a:lnTo>
                  <a:pt x="645" y="118"/>
                </a:lnTo>
                <a:lnTo>
                  <a:pt x="645" y="173"/>
                </a:lnTo>
                <a:lnTo>
                  <a:pt x="590" y="173"/>
                </a:lnTo>
                <a:lnTo>
                  <a:pt x="590" y="378"/>
                </a:lnTo>
                <a:lnTo>
                  <a:pt x="524" y="378"/>
                </a:lnTo>
                <a:lnTo>
                  <a:pt x="524" y="173"/>
                </a:lnTo>
                <a:lnTo>
                  <a:pt x="478" y="173"/>
                </a:lnTo>
                <a:lnTo>
                  <a:pt x="478" y="118"/>
                </a:lnTo>
                <a:lnTo>
                  <a:pt x="524" y="118"/>
                </a:lnTo>
                <a:lnTo>
                  <a:pt x="524" y="85"/>
                </a:lnTo>
                <a:cubicBezTo>
                  <a:pt x="524" y="30"/>
                  <a:pt x="562" y="0"/>
                  <a:pt x="608" y="0"/>
                </a:cubicBezTo>
                <a:close/>
                <a:moveTo>
                  <a:pt x="344" y="329"/>
                </a:moveTo>
                <a:lnTo>
                  <a:pt x="344" y="329"/>
                </a:lnTo>
                <a:cubicBezTo>
                  <a:pt x="367" y="329"/>
                  <a:pt x="383" y="309"/>
                  <a:pt x="383" y="278"/>
                </a:cubicBezTo>
                <a:lnTo>
                  <a:pt x="383" y="261"/>
                </a:lnTo>
                <a:lnTo>
                  <a:pt x="368" y="264"/>
                </a:lnTo>
                <a:cubicBezTo>
                  <a:pt x="336" y="269"/>
                  <a:pt x="319" y="283"/>
                  <a:pt x="319" y="303"/>
                </a:cubicBezTo>
                <a:cubicBezTo>
                  <a:pt x="319" y="319"/>
                  <a:pt x="330" y="329"/>
                  <a:pt x="344" y="329"/>
                </a:cubicBezTo>
                <a:close/>
                <a:moveTo>
                  <a:pt x="253" y="310"/>
                </a:moveTo>
                <a:lnTo>
                  <a:pt x="253" y="310"/>
                </a:lnTo>
                <a:cubicBezTo>
                  <a:pt x="253" y="260"/>
                  <a:pt x="290" y="229"/>
                  <a:pt x="354" y="221"/>
                </a:cubicBezTo>
                <a:lnTo>
                  <a:pt x="383" y="217"/>
                </a:lnTo>
                <a:lnTo>
                  <a:pt x="383" y="200"/>
                </a:lnTo>
                <a:cubicBezTo>
                  <a:pt x="383" y="179"/>
                  <a:pt x="371" y="168"/>
                  <a:pt x="354" y="168"/>
                </a:cubicBezTo>
                <a:cubicBezTo>
                  <a:pt x="336" y="168"/>
                  <a:pt x="323" y="180"/>
                  <a:pt x="322" y="199"/>
                </a:cubicBezTo>
                <a:lnTo>
                  <a:pt x="256" y="199"/>
                </a:lnTo>
                <a:cubicBezTo>
                  <a:pt x="260" y="147"/>
                  <a:pt x="299" y="111"/>
                  <a:pt x="355" y="111"/>
                </a:cubicBezTo>
                <a:cubicBezTo>
                  <a:pt x="410" y="111"/>
                  <a:pt x="448" y="147"/>
                  <a:pt x="448" y="204"/>
                </a:cubicBezTo>
                <a:lnTo>
                  <a:pt x="448" y="316"/>
                </a:lnTo>
                <a:cubicBezTo>
                  <a:pt x="448" y="326"/>
                  <a:pt x="454" y="333"/>
                  <a:pt x="464" y="333"/>
                </a:cubicBezTo>
                <a:cubicBezTo>
                  <a:pt x="466" y="333"/>
                  <a:pt x="468" y="333"/>
                  <a:pt x="471" y="332"/>
                </a:cubicBezTo>
                <a:lnTo>
                  <a:pt x="471" y="380"/>
                </a:lnTo>
                <a:cubicBezTo>
                  <a:pt x="463" y="382"/>
                  <a:pt x="455" y="383"/>
                  <a:pt x="447" y="383"/>
                </a:cubicBezTo>
                <a:cubicBezTo>
                  <a:pt x="422" y="383"/>
                  <a:pt x="400" y="372"/>
                  <a:pt x="394" y="346"/>
                </a:cubicBezTo>
                <a:cubicBezTo>
                  <a:pt x="384" y="365"/>
                  <a:pt x="364" y="385"/>
                  <a:pt x="329" y="385"/>
                </a:cubicBezTo>
                <a:cubicBezTo>
                  <a:pt x="284" y="385"/>
                  <a:pt x="253" y="356"/>
                  <a:pt x="253" y="310"/>
                </a:cubicBezTo>
                <a:close/>
                <a:moveTo>
                  <a:pt x="0" y="275"/>
                </a:moveTo>
                <a:lnTo>
                  <a:pt x="0" y="275"/>
                </a:lnTo>
                <a:lnTo>
                  <a:pt x="71" y="275"/>
                </a:lnTo>
                <a:cubicBezTo>
                  <a:pt x="73" y="309"/>
                  <a:pt x="89" y="324"/>
                  <a:pt x="113" y="324"/>
                </a:cubicBezTo>
                <a:cubicBezTo>
                  <a:pt x="136" y="324"/>
                  <a:pt x="151" y="310"/>
                  <a:pt x="151" y="286"/>
                </a:cubicBezTo>
                <a:cubicBezTo>
                  <a:pt x="151" y="264"/>
                  <a:pt x="137" y="248"/>
                  <a:pt x="103" y="228"/>
                </a:cubicBezTo>
                <a:lnTo>
                  <a:pt x="71" y="210"/>
                </a:lnTo>
                <a:cubicBezTo>
                  <a:pt x="23" y="183"/>
                  <a:pt x="3" y="149"/>
                  <a:pt x="3" y="107"/>
                </a:cubicBezTo>
                <a:cubicBezTo>
                  <a:pt x="3" y="56"/>
                  <a:pt x="47" y="10"/>
                  <a:pt x="108" y="10"/>
                </a:cubicBezTo>
                <a:cubicBezTo>
                  <a:pt x="171" y="10"/>
                  <a:pt x="214" y="50"/>
                  <a:pt x="216" y="112"/>
                </a:cubicBezTo>
                <a:lnTo>
                  <a:pt x="144" y="112"/>
                </a:lnTo>
                <a:cubicBezTo>
                  <a:pt x="141" y="86"/>
                  <a:pt x="129" y="71"/>
                  <a:pt x="107" y="71"/>
                </a:cubicBezTo>
                <a:cubicBezTo>
                  <a:pt x="89" y="71"/>
                  <a:pt x="74" y="85"/>
                  <a:pt x="74" y="104"/>
                </a:cubicBezTo>
                <a:cubicBezTo>
                  <a:pt x="74" y="124"/>
                  <a:pt x="86" y="139"/>
                  <a:pt x="123" y="160"/>
                </a:cubicBezTo>
                <a:lnTo>
                  <a:pt x="148" y="174"/>
                </a:lnTo>
                <a:cubicBezTo>
                  <a:pt x="197" y="201"/>
                  <a:pt x="220" y="240"/>
                  <a:pt x="220" y="286"/>
                </a:cubicBezTo>
                <a:cubicBezTo>
                  <a:pt x="220" y="344"/>
                  <a:pt x="178" y="385"/>
                  <a:pt x="113" y="385"/>
                </a:cubicBezTo>
                <a:cubicBezTo>
                  <a:pt x="44" y="385"/>
                  <a:pt x="1" y="342"/>
                  <a:pt x="0" y="275"/>
                </a:cubicBezTo>
                <a:close/>
              </a:path>
            </a:pathLst>
          </a:custGeom>
          <a:solidFill>
            <a:srgbClr val="CA012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95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hite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BD1BDBDC-7404-AF80-7E18-CBB8EB334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19628" y="0"/>
            <a:ext cx="4524372" cy="5143500"/>
          </a:xfrm>
          <a:solidFill>
            <a:srgbClr val="D8D9DA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7" name="UL Solutions" descr="UL Solutions">
            <a:extLst>
              <a:ext uri="{FF2B5EF4-FFF2-40B4-BE49-F238E27FC236}">
                <a16:creationId xmlns:a16="http://schemas.microsoft.com/office/drawing/2014/main" id="{20793EB0-1710-8E49-9D0B-DCC5D3AAE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11479" y="411479"/>
            <a:ext cx="1336042" cy="548640"/>
          </a:xfrm>
          <a:prstGeom prst="rect">
            <a:avLst/>
          </a:prstGeom>
        </p:spPr>
      </p:pic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>
          <a:xfrm>
            <a:off x="411480" y="1280160"/>
            <a:ext cx="4112895" cy="1554480"/>
          </a:xfrm>
        </p:spPr>
        <p:txBody>
          <a:bodyPr rIns="274320" anchor="b"/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 hasCustomPrompt="1"/>
          </p:nvPr>
        </p:nvSpPr>
        <p:spPr>
          <a:xfrm>
            <a:off x="411480" y="2926080"/>
            <a:ext cx="4112895" cy="548640"/>
          </a:xfrm>
        </p:spPr>
        <p:txBody>
          <a:bodyPr rIns="27432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[Presentation subtitle]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5A6E6F4-1D5B-D559-C2E7-C70CCCDA70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3657600"/>
            <a:ext cx="4113212" cy="457200"/>
          </a:xfrm>
        </p:spPr>
        <p:txBody>
          <a:bodyPr rIns="274320"/>
          <a:lstStyle>
            <a:lvl1pPr marL="0" indent="0">
              <a:spcBef>
                <a:spcPts val="0"/>
              </a:spcBef>
              <a:buFontTx/>
              <a:buNone/>
              <a:defRPr sz="1100"/>
            </a:lvl1pPr>
            <a:lvl2pPr marL="0" indent="0">
              <a:spcBef>
                <a:spcPts val="0"/>
              </a:spcBef>
              <a:buFontTx/>
              <a:buNone/>
              <a:defRPr sz="1100"/>
            </a:lvl2pPr>
            <a:lvl3pPr marL="0" indent="0">
              <a:spcBef>
                <a:spcPts val="0"/>
              </a:spcBef>
              <a:buFontTx/>
              <a:buNone/>
              <a:defRPr sz="1100"/>
            </a:lvl3pPr>
            <a:lvl4pPr marL="0" indent="0">
              <a:spcBef>
                <a:spcPts val="0"/>
              </a:spcBef>
              <a:buFontTx/>
              <a:buNone/>
              <a:defRPr sz="1100"/>
            </a:lvl4pPr>
            <a:lvl5pPr marL="0" indent="0">
              <a:spcBef>
                <a:spcPts val="0"/>
              </a:spcBef>
              <a:buFontTx/>
              <a:buNone/>
              <a:defRPr sz="1100"/>
            </a:lvl5pPr>
            <a:lvl6pPr marL="0" indent="0">
              <a:spcBef>
                <a:spcPts val="0"/>
              </a:spcBef>
              <a:buFontTx/>
              <a:buNone/>
              <a:defRPr sz="1100"/>
            </a:lvl6pPr>
            <a:lvl7pPr marL="0" indent="0">
              <a:spcBef>
                <a:spcPts val="0"/>
              </a:spcBef>
              <a:buFontTx/>
              <a:buNone/>
              <a:defRPr sz="1100"/>
            </a:lvl7pPr>
            <a:lvl8pPr marL="0" indent="0">
              <a:spcBef>
                <a:spcPts val="0"/>
              </a:spcBef>
              <a:buFontTx/>
              <a:buNone/>
              <a:defRPr sz="1100"/>
            </a:lvl8pPr>
            <a:lvl9pPr marL="0" indent="0">
              <a:spcBef>
                <a:spcPts val="0"/>
              </a:spcBef>
              <a:buFontTx/>
              <a:buNone/>
              <a:defRPr sz="1100"/>
            </a:lvl9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65335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Red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UL Solutions">
            <a:extLst>
              <a:ext uri="{FF2B5EF4-FFF2-40B4-BE49-F238E27FC236}">
                <a16:creationId xmlns:a16="http://schemas.microsoft.com/office/drawing/2014/main" id="{1BD9CC86-450D-3CEF-646D-03A14125F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411480" y="411479"/>
            <a:ext cx="1336041" cy="548640"/>
          </a:xfrm>
          <a:prstGeom prst="rect">
            <a:avLst/>
          </a:prstGeom>
        </p:spPr>
      </p:pic>
      <p:sp>
        <p:nvSpPr>
          <p:cNvPr id="6" name="TextBox">
            <a:extLst>
              <a:ext uri="{FF2B5EF4-FFF2-40B4-BE49-F238E27FC236}">
                <a16:creationId xmlns:a16="http://schemas.microsoft.com/office/drawing/2014/main" id="{BBBF2874-2024-F348-A16A-A268E54A614A}"/>
              </a:ext>
            </a:extLst>
          </p:cNvPr>
          <p:cNvSpPr txBox="1"/>
          <p:nvPr/>
        </p:nvSpPr>
        <p:spPr>
          <a:xfrm>
            <a:off x="411162" y="1280159"/>
            <a:ext cx="4114800" cy="155448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indent="0">
              <a:lnSpc>
                <a:spcPct val="85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3600" dirty="0">
                <a:latin typeface="+mj-lt"/>
              </a:rPr>
              <a:t>Thank you</a:t>
            </a:r>
          </a:p>
        </p:txBody>
      </p:sp>
      <p:sp>
        <p:nvSpPr>
          <p:cNvPr id="9" name="TextBox">
            <a:extLst>
              <a:ext uri="{FF2B5EF4-FFF2-40B4-BE49-F238E27FC236}">
                <a16:creationId xmlns:a16="http://schemas.microsoft.com/office/drawing/2014/main" id="{0443D2F4-C60E-D78A-C788-4E368A6F8166}"/>
              </a:ext>
            </a:extLst>
          </p:cNvPr>
          <p:cNvSpPr txBox="1"/>
          <p:nvPr/>
        </p:nvSpPr>
        <p:spPr>
          <a:xfrm>
            <a:off x="411163" y="4069080"/>
            <a:ext cx="411480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ct val="100000"/>
            </a:pPr>
            <a:r>
              <a:rPr lang="en-US" sz="1000" b="1" dirty="0" err="1"/>
              <a:t>UL.com</a:t>
            </a:r>
            <a:r>
              <a:rPr lang="en-US" sz="1000" b="1" dirty="0"/>
              <a:t>/Solutions</a:t>
            </a:r>
          </a:p>
        </p:txBody>
      </p:sp>
    </p:spTree>
    <p:extLst>
      <p:ext uri="{BB962C8B-B14F-4D97-AF65-F5344CB8AC3E}">
        <p14:creationId xmlns:p14="http://schemas.microsoft.com/office/powerpoint/2010/main" val="4041499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Red Strapline">
    <p:bg>
      <p:bgPr>
        <a:solidFill>
          <a:srgbClr val="CA01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UL Solutions">
            <a:extLst>
              <a:ext uri="{FF2B5EF4-FFF2-40B4-BE49-F238E27FC236}">
                <a16:creationId xmlns:a16="http://schemas.microsoft.com/office/drawing/2014/main" id="{B4E50CF3-93A0-7B1C-B908-6A296CE54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411480" y="411479"/>
            <a:ext cx="1336041" cy="548640"/>
          </a:xfrm>
          <a:prstGeom prst="rect">
            <a:avLst/>
          </a:prstGeom>
        </p:spPr>
      </p:pic>
      <p:sp>
        <p:nvSpPr>
          <p:cNvPr id="9" name="TextBox">
            <a:extLst>
              <a:ext uri="{FF2B5EF4-FFF2-40B4-BE49-F238E27FC236}">
                <a16:creationId xmlns:a16="http://schemas.microsoft.com/office/drawing/2014/main" id="{5DBDC9FC-6487-BED8-ECCE-2461EC90E9AC}"/>
              </a:ext>
            </a:extLst>
          </p:cNvPr>
          <p:cNvSpPr txBox="1"/>
          <p:nvPr/>
        </p:nvSpPr>
        <p:spPr>
          <a:xfrm>
            <a:off x="411162" y="1280159"/>
            <a:ext cx="4114800" cy="155448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indent="0">
              <a:lnSpc>
                <a:spcPct val="85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3600" dirty="0">
                <a:latin typeface="+mj-lt"/>
              </a:rPr>
              <a:t>Thank you</a:t>
            </a:r>
          </a:p>
        </p:txBody>
      </p:sp>
      <p:sp>
        <p:nvSpPr>
          <p:cNvPr id="10" name="TextBox">
            <a:extLst>
              <a:ext uri="{FF2B5EF4-FFF2-40B4-BE49-F238E27FC236}">
                <a16:creationId xmlns:a16="http://schemas.microsoft.com/office/drawing/2014/main" id="{07857D23-221D-B9E4-C7DC-A0178B84313B}"/>
              </a:ext>
            </a:extLst>
          </p:cNvPr>
          <p:cNvSpPr txBox="1"/>
          <p:nvPr/>
        </p:nvSpPr>
        <p:spPr>
          <a:xfrm>
            <a:off x="411163" y="4069080"/>
            <a:ext cx="4114800" cy="274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ct val="100000"/>
            </a:pPr>
            <a:r>
              <a:rPr lang="en-US" sz="1000" b="1" dirty="0" err="1"/>
              <a:t>UL.com</a:t>
            </a:r>
            <a:r>
              <a:rPr lang="en-US" sz="1000" b="1" dirty="0"/>
              <a:t>/Solutions</a:t>
            </a:r>
          </a:p>
        </p:txBody>
      </p:sp>
      <p:sp>
        <p:nvSpPr>
          <p:cNvPr id="8" name="Safety. Science. Transformation." descr="Safety. Science. Transformation.">
            <a:extLst>
              <a:ext uri="{FF2B5EF4-FFF2-40B4-BE49-F238E27FC236}">
                <a16:creationId xmlns:a16="http://schemas.microsoft.com/office/drawing/2014/main" id="{B12E11D1-2529-542F-F954-433CCF66B9A4}"/>
              </a:ext>
            </a:extLst>
          </p:cNvPr>
          <p:cNvSpPr>
            <a:spLocks noChangeAspect="1" noEditPoints="1"/>
          </p:cNvSpPr>
          <p:nvPr/>
        </p:nvSpPr>
        <p:spPr bwMode="black">
          <a:xfrm>
            <a:off x="411163" y="4542672"/>
            <a:ext cx="1891315" cy="137160"/>
          </a:xfrm>
          <a:custGeom>
            <a:avLst/>
            <a:gdLst>
              <a:gd name="T0" fmla="*/ 6727 w 6749"/>
              <a:gd name="T1" fmla="*/ 23 h 488"/>
              <a:gd name="T2" fmla="*/ 6641 w 6749"/>
              <a:gd name="T3" fmla="*/ 5 h 488"/>
              <a:gd name="T4" fmla="*/ 6593 w 6749"/>
              <a:gd name="T5" fmla="*/ 116 h 488"/>
              <a:gd name="T6" fmla="*/ 6534 w 6749"/>
              <a:gd name="T7" fmla="*/ 306 h 488"/>
              <a:gd name="T8" fmla="*/ 6240 w 6749"/>
              <a:gd name="T9" fmla="*/ 378 h 488"/>
              <a:gd name="T10" fmla="*/ 6375 w 6749"/>
              <a:gd name="T11" fmla="*/ 378 h 488"/>
              <a:gd name="T12" fmla="*/ 6086 w 6749"/>
              <a:gd name="T13" fmla="*/ 327 h 488"/>
              <a:gd name="T14" fmla="*/ 5863 w 6749"/>
              <a:gd name="T15" fmla="*/ 118 h 488"/>
              <a:gd name="T16" fmla="*/ 5896 w 6749"/>
              <a:gd name="T17" fmla="*/ 84 h 488"/>
              <a:gd name="T18" fmla="*/ 5657 w 6749"/>
              <a:gd name="T19" fmla="*/ 118 h 488"/>
              <a:gd name="T20" fmla="*/ 5769 w 6749"/>
              <a:gd name="T21" fmla="*/ 173 h 488"/>
              <a:gd name="T22" fmla="*/ 5566 w 6749"/>
              <a:gd name="T23" fmla="*/ 278 h 488"/>
              <a:gd name="T24" fmla="*/ 5566 w 6749"/>
              <a:gd name="T25" fmla="*/ 217 h 488"/>
              <a:gd name="T26" fmla="*/ 5647 w 6749"/>
              <a:gd name="T27" fmla="*/ 333 h 488"/>
              <a:gd name="T28" fmla="*/ 5170 w 6749"/>
              <a:gd name="T29" fmla="*/ 170 h 488"/>
              <a:gd name="T30" fmla="*/ 5193 w 6749"/>
              <a:gd name="T31" fmla="*/ 111 h 488"/>
              <a:gd name="T32" fmla="*/ 5296 w 6749"/>
              <a:gd name="T33" fmla="*/ 170 h 488"/>
              <a:gd name="T34" fmla="*/ 4947 w 6749"/>
              <a:gd name="T35" fmla="*/ 118 h 488"/>
              <a:gd name="T36" fmla="*/ 4959 w 6749"/>
              <a:gd name="T37" fmla="*/ 378 h 488"/>
              <a:gd name="T38" fmla="*/ 4740 w 6749"/>
              <a:gd name="T39" fmla="*/ 327 h 488"/>
              <a:gd name="T40" fmla="*/ 4578 w 6749"/>
              <a:gd name="T41" fmla="*/ 0 h 488"/>
              <a:gd name="T42" fmla="*/ 4559 w 6749"/>
              <a:gd name="T43" fmla="*/ 173 h 488"/>
              <a:gd name="T44" fmla="*/ 4578 w 6749"/>
              <a:gd name="T45" fmla="*/ 0 h 488"/>
              <a:gd name="T46" fmla="*/ 4240 w 6749"/>
              <a:gd name="T47" fmla="*/ 192 h 488"/>
              <a:gd name="T48" fmla="*/ 4426 w 6749"/>
              <a:gd name="T49" fmla="*/ 306 h 488"/>
              <a:gd name="T50" fmla="*/ 3993 w 6749"/>
              <a:gd name="T51" fmla="*/ 118 h 488"/>
              <a:gd name="T52" fmla="*/ 4128 w 6749"/>
              <a:gd name="T53" fmla="*/ 210 h 488"/>
              <a:gd name="T54" fmla="*/ 3834 w 6749"/>
              <a:gd name="T55" fmla="*/ 329 h 488"/>
              <a:gd name="T56" fmla="*/ 3746 w 6749"/>
              <a:gd name="T57" fmla="*/ 199 h 488"/>
              <a:gd name="T58" fmla="*/ 3884 w 6749"/>
              <a:gd name="T59" fmla="*/ 346 h 488"/>
              <a:gd name="T60" fmla="*/ 3707 w 6749"/>
              <a:gd name="T61" fmla="*/ 115 h 488"/>
              <a:gd name="T62" fmla="*/ 3413 w 6749"/>
              <a:gd name="T63" fmla="*/ 76 h 488"/>
              <a:gd name="T64" fmla="*/ 3413 w 6749"/>
              <a:gd name="T65" fmla="*/ 378 h 488"/>
              <a:gd name="T66" fmla="*/ 3036 w 6749"/>
              <a:gd name="T67" fmla="*/ 219 h 488"/>
              <a:gd name="T68" fmla="*/ 3103 w 6749"/>
              <a:gd name="T69" fmla="*/ 246 h 488"/>
              <a:gd name="T70" fmla="*/ 2650 w 6749"/>
              <a:gd name="T71" fmla="*/ 248 h 488"/>
              <a:gd name="T72" fmla="*/ 2796 w 6749"/>
              <a:gd name="T73" fmla="*/ 288 h 488"/>
              <a:gd name="T74" fmla="*/ 2404 w 6749"/>
              <a:gd name="T75" fmla="*/ 378 h 488"/>
              <a:gd name="T76" fmla="*/ 2538 w 6749"/>
              <a:gd name="T77" fmla="*/ 378 h 488"/>
              <a:gd name="T78" fmla="*/ 2148 w 6749"/>
              <a:gd name="T79" fmla="*/ 248 h 488"/>
              <a:gd name="T80" fmla="*/ 2355 w 6749"/>
              <a:gd name="T81" fmla="*/ 298 h 488"/>
              <a:gd name="T82" fmla="*/ 2035 w 6749"/>
              <a:gd name="T83" fmla="*/ 118 h 488"/>
              <a:gd name="T84" fmla="*/ 1778 w 6749"/>
              <a:gd name="T85" fmla="*/ 248 h 488"/>
              <a:gd name="T86" fmla="*/ 1991 w 6749"/>
              <a:gd name="T87" fmla="*/ 288 h 488"/>
              <a:gd name="T88" fmla="*/ 1628 w 6749"/>
              <a:gd name="T89" fmla="*/ 228 h 488"/>
              <a:gd name="T90" fmla="*/ 1649 w 6749"/>
              <a:gd name="T91" fmla="*/ 160 h 488"/>
              <a:gd name="T92" fmla="*/ 1383 w 6749"/>
              <a:gd name="T93" fmla="*/ 344 h 488"/>
              <a:gd name="T94" fmla="*/ 1147 w 6749"/>
              <a:gd name="T95" fmla="*/ 118 h 488"/>
              <a:gd name="T96" fmla="*/ 1091 w 6749"/>
              <a:gd name="T97" fmla="*/ 427 h 488"/>
              <a:gd name="T98" fmla="*/ 898 w 6749"/>
              <a:gd name="T99" fmla="*/ 118 h 488"/>
              <a:gd name="T100" fmla="*/ 1003 w 6749"/>
              <a:gd name="T101" fmla="*/ 297 h 488"/>
              <a:gd name="T102" fmla="*/ 730 w 6749"/>
              <a:gd name="T103" fmla="*/ 219 h 488"/>
              <a:gd name="T104" fmla="*/ 771 w 6749"/>
              <a:gd name="T105" fmla="*/ 330 h 488"/>
              <a:gd name="T106" fmla="*/ 641 w 6749"/>
              <a:gd name="T107" fmla="*/ 65 h 488"/>
              <a:gd name="T108" fmla="*/ 524 w 6749"/>
              <a:gd name="T109" fmla="*/ 378 h 488"/>
              <a:gd name="T110" fmla="*/ 344 w 6749"/>
              <a:gd name="T111" fmla="*/ 329 h 488"/>
              <a:gd name="T112" fmla="*/ 354 w 6749"/>
              <a:gd name="T113" fmla="*/ 221 h 488"/>
              <a:gd name="T114" fmla="*/ 448 w 6749"/>
              <a:gd name="T115" fmla="*/ 316 h 488"/>
              <a:gd name="T116" fmla="*/ 0 w 6749"/>
              <a:gd name="T117" fmla="*/ 275 h 488"/>
              <a:gd name="T118" fmla="*/ 108 w 6749"/>
              <a:gd name="T119" fmla="*/ 10 h 488"/>
              <a:gd name="T120" fmla="*/ 113 w 6749"/>
              <a:gd name="T121" fmla="*/ 385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49" h="488">
                <a:moveTo>
                  <a:pt x="6715" y="5"/>
                </a:moveTo>
                <a:lnTo>
                  <a:pt x="6715" y="5"/>
                </a:lnTo>
                <a:lnTo>
                  <a:pt x="6749" y="5"/>
                </a:lnTo>
                <a:lnTo>
                  <a:pt x="6749" y="116"/>
                </a:lnTo>
                <a:lnTo>
                  <a:pt x="6727" y="116"/>
                </a:lnTo>
                <a:lnTo>
                  <a:pt x="6727" y="41"/>
                </a:lnTo>
                <a:cubicBezTo>
                  <a:pt x="6727" y="39"/>
                  <a:pt x="6727" y="36"/>
                  <a:pt x="6727" y="32"/>
                </a:cubicBezTo>
                <a:cubicBezTo>
                  <a:pt x="6727" y="28"/>
                  <a:pt x="6727" y="25"/>
                  <a:pt x="6727" y="23"/>
                </a:cubicBezTo>
                <a:lnTo>
                  <a:pt x="6706" y="116"/>
                </a:lnTo>
                <a:lnTo>
                  <a:pt x="6683" y="116"/>
                </a:lnTo>
                <a:lnTo>
                  <a:pt x="6662" y="23"/>
                </a:lnTo>
                <a:cubicBezTo>
                  <a:pt x="6662" y="25"/>
                  <a:pt x="6662" y="28"/>
                  <a:pt x="6662" y="32"/>
                </a:cubicBezTo>
                <a:cubicBezTo>
                  <a:pt x="6662" y="36"/>
                  <a:pt x="6662" y="39"/>
                  <a:pt x="6662" y="41"/>
                </a:cubicBezTo>
                <a:lnTo>
                  <a:pt x="6662" y="116"/>
                </a:lnTo>
                <a:lnTo>
                  <a:pt x="6641" y="116"/>
                </a:lnTo>
                <a:lnTo>
                  <a:pt x="6641" y="5"/>
                </a:lnTo>
                <a:lnTo>
                  <a:pt x="6675" y="5"/>
                </a:lnTo>
                <a:lnTo>
                  <a:pt x="6695" y="92"/>
                </a:lnTo>
                <a:lnTo>
                  <a:pt x="6715" y="5"/>
                </a:lnTo>
                <a:close/>
                <a:moveTo>
                  <a:pt x="6627" y="5"/>
                </a:moveTo>
                <a:lnTo>
                  <a:pt x="6627" y="5"/>
                </a:lnTo>
                <a:lnTo>
                  <a:pt x="6627" y="24"/>
                </a:lnTo>
                <a:lnTo>
                  <a:pt x="6593" y="24"/>
                </a:lnTo>
                <a:lnTo>
                  <a:pt x="6593" y="116"/>
                </a:lnTo>
                <a:lnTo>
                  <a:pt x="6570" y="116"/>
                </a:lnTo>
                <a:lnTo>
                  <a:pt x="6570" y="24"/>
                </a:lnTo>
                <a:lnTo>
                  <a:pt x="6536" y="24"/>
                </a:lnTo>
                <a:lnTo>
                  <a:pt x="6536" y="5"/>
                </a:lnTo>
                <a:lnTo>
                  <a:pt x="6627" y="5"/>
                </a:lnTo>
                <a:close/>
                <a:moveTo>
                  <a:pt x="6495" y="344"/>
                </a:moveTo>
                <a:lnTo>
                  <a:pt x="6495" y="344"/>
                </a:lnTo>
                <a:cubicBezTo>
                  <a:pt x="6495" y="324"/>
                  <a:pt x="6512" y="306"/>
                  <a:pt x="6534" y="306"/>
                </a:cubicBezTo>
                <a:cubicBezTo>
                  <a:pt x="6554" y="306"/>
                  <a:pt x="6571" y="324"/>
                  <a:pt x="6571" y="344"/>
                </a:cubicBezTo>
                <a:cubicBezTo>
                  <a:pt x="6571" y="365"/>
                  <a:pt x="6554" y="383"/>
                  <a:pt x="6534" y="383"/>
                </a:cubicBezTo>
                <a:cubicBezTo>
                  <a:pt x="6512" y="383"/>
                  <a:pt x="6495" y="365"/>
                  <a:pt x="6495" y="344"/>
                </a:cubicBezTo>
                <a:close/>
                <a:moveTo>
                  <a:pt x="6343" y="169"/>
                </a:moveTo>
                <a:lnTo>
                  <a:pt x="6343" y="169"/>
                </a:lnTo>
                <a:cubicBezTo>
                  <a:pt x="6324" y="169"/>
                  <a:pt x="6306" y="182"/>
                  <a:pt x="6306" y="213"/>
                </a:cubicBezTo>
                <a:lnTo>
                  <a:pt x="6306" y="378"/>
                </a:lnTo>
                <a:lnTo>
                  <a:pt x="6240" y="378"/>
                </a:lnTo>
                <a:lnTo>
                  <a:pt x="6240" y="118"/>
                </a:lnTo>
                <a:lnTo>
                  <a:pt x="6295" y="118"/>
                </a:lnTo>
                <a:lnTo>
                  <a:pt x="6300" y="144"/>
                </a:lnTo>
                <a:lnTo>
                  <a:pt x="6303" y="144"/>
                </a:lnTo>
                <a:cubicBezTo>
                  <a:pt x="6311" y="131"/>
                  <a:pt x="6330" y="111"/>
                  <a:pt x="6364" y="111"/>
                </a:cubicBezTo>
                <a:cubicBezTo>
                  <a:pt x="6407" y="111"/>
                  <a:pt x="6441" y="142"/>
                  <a:pt x="6441" y="196"/>
                </a:cubicBezTo>
                <a:lnTo>
                  <a:pt x="6441" y="378"/>
                </a:lnTo>
                <a:lnTo>
                  <a:pt x="6375" y="378"/>
                </a:lnTo>
                <a:lnTo>
                  <a:pt x="6375" y="210"/>
                </a:lnTo>
                <a:cubicBezTo>
                  <a:pt x="6375" y="182"/>
                  <a:pt x="6361" y="169"/>
                  <a:pt x="6343" y="169"/>
                </a:cubicBezTo>
                <a:close/>
                <a:moveTo>
                  <a:pt x="6086" y="327"/>
                </a:moveTo>
                <a:lnTo>
                  <a:pt x="6086" y="327"/>
                </a:lnTo>
                <a:cubicBezTo>
                  <a:pt x="6112" y="327"/>
                  <a:pt x="6128" y="297"/>
                  <a:pt x="6128" y="248"/>
                </a:cubicBezTo>
                <a:cubicBezTo>
                  <a:pt x="6128" y="199"/>
                  <a:pt x="6112" y="169"/>
                  <a:pt x="6086" y="169"/>
                </a:cubicBezTo>
                <a:cubicBezTo>
                  <a:pt x="6059" y="169"/>
                  <a:pt x="6043" y="199"/>
                  <a:pt x="6043" y="248"/>
                </a:cubicBezTo>
                <a:cubicBezTo>
                  <a:pt x="6043" y="297"/>
                  <a:pt x="6059" y="327"/>
                  <a:pt x="6086" y="327"/>
                </a:cubicBezTo>
                <a:close/>
                <a:moveTo>
                  <a:pt x="5977" y="248"/>
                </a:moveTo>
                <a:lnTo>
                  <a:pt x="5977" y="248"/>
                </a:lnTo>
                <a:cubicBezTo>
                  <a:pt x="5977" y="164"/>
                  <a:pt x="6020" y="111"/>
                  <a:pt x="6086" y="111"/>
                </a:cubicBezTo>
                <a:cubicBezTo>
                  <a:pt x="6151" y="111"/>
                  <a:pt x="6195" y="164"/>
                  <a:pt x="6195" y="248"/>
                </a:cubicBezTo>
                <a:cubicBezTo>
                  <a:pt x="6195" y="332"/>
                  <a:pt x="6151" y="385"/>
                  <a:pt x="6086" y="385"/>
                </a:cubicBezTo>
                <a:cubicBezTo>
                  <a:pt x="6020" y="385"/>
                  <a:pt x="5977" y="332"/>
                  <a:pt x="5977" y="248"/>
                </a:cubicBezTo>
                <a:close/>
                <a:moveTo>
                  <a:pt x="5863" y="118"/>
                </a:moveTo>
                <a:lnTo>
                  <a:pt x="5863" y="118"/>
                </a:lnTo>
                <a:lnTo>
                  <a:pt x="5929" y="118"/>
                </a:lnTo>
                <a:lnTo>
                  <a:pt x="5929" y="378"/>
                </a:lnTo>
                <a:lnTo>
                  <a:pt x="5863" y="378"/>
                </a:lnTo>
                <a:lnTo>
                  <a:pt x="5863" y="118"/>
                </a:lnTo>
                <a:close/>
                <a:moveTo>
                  <a:pt x="5896" y="3"/>
                </a:moveTo>
                <a:lnTo>
                  <a:pt x="5896" y="3"/>
                </a:lnTo>
                <a:cubicBezTo>
                  <a:pt x="5918" y="3"/>
                  <a:pt x="5937" y="21"/>
                  <a:pt x="5937" y="43"/>
                </a:cubicBezTo>
                <a:cubicBezTo>
                  <a:pt x="5937" y="66"/>
                  <a:pt x="5918" y="84"/>
                  <a:pt x="5896" y="84"/>
                </a:cubicBezTo>
                <a:cubicBezTo>
                  <a:pt x="5874" y="84"/>
                  <a:pt x="5856" y="66"/>
                  <a:pt x="5856" y="43"/>
                </a:cubicBezTo>
                <a:cubicBezTo>
                  <a:pt x="5856" y="21"/>
                  <a:pt x="5874" y="3"/>
                  <a:pt x="5896" y="3"/>
                </a:cubicBezTo>
                <a:close/>
                <a:moveTo>
                  <a:pt x="5787" y="385"/>
                </a:moveTo>
                <a:lnTo>
                  <a:pt x="5787" y="385"/>
                </a:lnTo>
                <a:cubicBezTo>
                  <a:pt x="5737" y="385"/>
                  <a:pt x="5704" y="349"/>
                  <a:pt x="5704" y="304"/>
                </a:cubicBezTo>
                <a:lnTo>
                  <a:pt x="5704" y="173"/>
                </a:lnTo>
                <a:lnTo>
                  <a:pt x="5657" y="173"/>
                </a:lnTo>
                <a:lnTo>
                  <a:pt x="5657" y="118"/>
                </a:lnTo>
                <a:lnTo>
                  <a:pt x="5665" y="118"/>
                </a:lnTo>
                <a:cubicBezTo>
                  <a:pt x="5696" y="118"/>
                  <a:pt x="5711" y="100"/>
                  <a:pt x="5712" y="69"/>
                </a:cubicBezTo>
                <a:lnTo>
                  <a:pt x="5713" y="44"/>
                </a:lnTo>
                <a:lnTo>
                  <a:pt x="5769" y="44"/>
                </a:lnTo>
                <a:lnTo>
                  <a:pt x="5769" y="118"/>
                </a:lnTo>
                <a:lnTo>
                  <a:pt x="5825" y="118"/>
                </a:lnTo>
                <a:lnTo>
                  <a:pt x="5825" y="173"/>
                </a:lnTo>
                <a:lnTo>
                  <a:pt x="5769" y="173"/>
                </a:lnTo>
                <a:lnTo>
                  <a:pt x="5769" y="297"/>
                </a:lnTo>
                <a:cubicBezTo>
                  <a:pt x="5769" y="315"/>
                  <a:pt x="5783" y="328"/>
                  <a:pt x="5802" y="328"/>
                </a:cubicBezTo>
                <a:cubicBezTo>
                  <a:pt x="5809" y="328"/>
                  <a:pt x="5815" y="326"/>
                  <a:pt x="5820" y="325"/>
                </a:cubicBezTo>
                <a:lnTo>
                  <a:pt x="5820" y="379"/>
                </a:lnTo>
                <a:cubicBezTo>
                  <a:pt x="5811" y="383"/>
                  <a:pt x="5799" y="385"/>
                  <a:pt x="5787" y="385"/>
                </a:cubicBezTo>
                <a:close/>
                <a:moveTo>
                  <a:pt x="5527" y="329"/>
                </a:moveTo>
                <a:lnTo>
                  <a:pt x="5527" y="329"/>
                </a:lnTo>
                <a:cubicBezTo>
                  <a:pt x="5550" y="329"/>
                  <a:pt x="5566" y="309"/>
                  <a:pt x="5566" y="278"/>
                </a:cubicBezTo>
                <a:lnTo>
                  <a:pt x="5566" y="261"/>
                </a:lnTo>
                <a:lnTo>
                  <a:pt x="5551" y="264"/>
                </a:lnTo>
                <a:cubicBezTo>
                  <a:pt x="5519" y="269"/>
                  <a:pt x="5502" y="283"/>
                  <a:pt x="5502" y="303"/>
                </a:cubicBezTo>
                <a:cubicBezTo>
                  <a:pt x="5502" y="319"/>
                  <a:pt x="5513" y="329"/>
                  <a:pt x="5527" y="329"/>
                </a:cubicBezTo>
                <a:close/>
                <a:moveTo>
                  <a:pt x="5436" y="310"/>
                </a:moveTo>
                <a:lnTo>
                  <a:pt x="5436" y="310"/>
                </a:lnTo>
                <a:cubicBezTo>
                  <a:pt x="5436" y="260"/>
                  <a:pt x="5473" y="229"/>
                  <a:pt x="5537" y="221"/>
                </a:cubicBezTo>
                <a:lnTo>
                  <a:pt x="5566" y="217"/>
                </a:lnTo>
                <a:lnTo>
                  <a:pt x="5566" y="200"/>
                </a:lnTo>
                <a:cubicBezTo>
                  <a:pt x="5566" y="179"/>
                  <a:pt x="5555" y="168"/>
                  <a:pt x="5537" y="168"/>
                </a:cubicBezTo>
                <a:cubicBezTo>
                  <a:pt x="5519" y="168"/>
                  <a:pt x="5506" y="180"/>
                  <a:pt x="5505" y="199"/>
                </a:cubicBezTo>
                <a:lnTo>
                  <a:pt x="5439" y="199"/>
                </a:lnTo>
                <a:cubicBezTo>
                  <a:pt x="5443" y="147"/>
                  <a:pt x="5482" y="111"/>
                  <a:pt x="5539" y="111"/>
                </a:cubicBezTo>
                <a:cubicBezTo>
                  <a:pt x="5593" y="111"/>
                  <a:pt x="5631" y="147"/>
                  <a:pt x="5631" y="204"/>
                </a:cubicBezTo>
                <a:lnTo>
                  <a:pt x="5631" y="316"/>
                </a:lnTo>
                <a:cubicBezTo>
                  <a:pt x="5631" y="326"/>
                  <a:pt x="5637" y="333"/>
                  <a:pt x="5647" y="333"/>
                </a:cubicBezTo>
                <a:cubicBezTo>
                  <a:pt x="5649" y="333"/>
                  <a:pt x="5651" y="333"/>
                  <a:pt x="5654" y="332"/>
                </a:cubicBezTo>
                <a:lnTo>
                  <a:pt x="5654" y="380"/>
                </a:lnTo>
                <a:cubicBezTo>
                  <a:pt x="5646" y="382"/>
                  <a:pt x="5638" y="383"/>
                  <a:pt x="5630" y="383"/>
                </a:cubicBezTo>
                <a:cubicBezTo>
                  <a:pt x="5605" y="383"/>
                  <a:pt x="5584" y="372"/>
                  <a:pt x="5577" y="346"/>
                </a:cubicBezTo>
                <a:cubicBezTo>
                  <a:pt x="5567" y="365"/>
                  <a:pt x="5547" y="385"/>
                  <a:pt x="5512" y="385"/>
                </a:cubicBezTo>
                <a:cubicBezTo>
                  <a:pt x="5467" y="385"/>
                  <a:pt x="5436" y="356"/>
                  <a:pt x="5436" y="310"/>
                </a:cubicBezTo>
                <a:close/>
                <a:moveTo>
                  <a:pt x="5170" y="170"/>
                </a:moveTo>
                <a:lnTo>
                  <a:pt x="5170" y="170"/>
                </a:lnTo>
                <a:cubicBezTo>
                  <a:pt x="5151" y="170"/>
                  <a:pt x="5138" y="185"/>
                  <a:pt x="5138" y="210"/>
                </a:cubicBezTo>
                <a:lnTo>
                  <a:pt x="5138" y="378"/>
                </a:lnTo>
                <a:lnTo>
                  <a:pt x="5072" y="378"/>
                </a:lnTo>
                <a:lnTo>
                  <a:pt x="5072" y="118"/>
                </a:lnTo>
                <a:lnTo>
                  <a:pt x="5126" y="118"/>
                </a:lnTo>
                <a:lnTo>
                  <a:pt x="5130" y="147"/>
                </a:lnTo>
                <a:lnTo>
                  <a:pt x="5133" y="147"/>
                </a:lnTo>
                <a:cubicBezTo>
                  <a:pt x="5142" y="127"/>
                  <a:pt x="5167" y="111"/>
                  <a:pt x="5193" y="111"/>
                </a:cubicBezTo>
                <a:cubicBezTo>
                  <a:pt x="5221" y="111"/>
                  <a:pt x="5245" y="125"/>
                  <a:pt x="5255" y="147"/>
                </a:cubicBezTo>
                <a:lnTo>
                  <a:pt x="5258" y="147"/>
                </a:lnTo>
                <a:cubicBezTo>
                  <a:pt x="5271" y="124"/>
                  <a:pt x="5294" y="111"/>
                  <a:pt x="5322" y="111"/>
                </a:cubicBezTo>
                <a:cubicBezTo>
                  <a:pt x="5366" y="111"/>
                  <a:pt x="5391" y="142"/>
                  <a:pt x="5391" y="194"/>
                </a:cubicBezTo>
                <a:lnTo>
                  <a:pt x="5391" y="378"/>
                </a:lnTo>
                <a:lnTo>
                  <a:pt x="5325" y="378"/>
                </a:lnTo>
                <a:lnTo>
                  <a:pt x="5325" y="207"/>
                </a:lnTo>
                <a:cubicBezTo>
                  <a:pt x="5325" y="184"/>
                  <a:pt x="5314" y="170"/>
                  <a:pt x="5296" y="170"/>
                </a:cubicBezTo>
                <a:cubicBezTo>
                  <a:pt x="5277" y="170"/>
                  <a:pt x="5264" y="185"/>
                  <a:pt x="5264" y="210"/>
                </a:cubicBezTo>
                <a:lnTo>
                  <a:pt x="5264" y="378"/>
                </a:lnTo>
                <a:lnTo>
                  <a:pt x="5199" y="378"/>
                </a:lnTo>
                <a:lnTo>
                  <a:pt x="5199" y="207"/>
                </a:lnTo>
                <a:cubicBezTo>
                  <a:pt x="5199" y="184"/>
                  <a:pt x="5187" y="170"/>
                  <a:pt x="5170" y="170"/>
                </a:cubicBezTo>
                <a:close/>
                <a:moveTo>
                  <a:pt x="4893" y="118"/>
                </a:moveTo>
                <a:lnTo>
                  <a:pt x="4893" y="118"/>
                </a:lnTo>
                <a:lnTo>
                  <a:pt x="4947" y="118"/>
                </a:lnTo>
                <a:lnTo>
                  <a:pt x="4953" y="152"/>
                </a:lnTo>
                <a:lnTo>
                  <a:pt x="4956" y="152"/>
                </a:lnTo>
                <a:cubicBezTo>
                  <a:pt x="4965" y="133"/>
                  <a:pt x="4987" y="115"/>
                  <a:pt x="5023" y="115"/>
                </a:cubicBezTo>
                <a:cubicBezTo>
                  <a:pt x="5028" y="115"/>
                  <a:pt x="5033" y="115"/>
                  <a:pt x="5036" y="116"/>
                </a:cubicBezTo>
                <a:lnTo>
                  <a:pt x="5036" y="178"/>
                </a:lnTo>
                <a:cubicBezTo>
                  <a:pt x="5031" y="178"/>
                  <a:pt x="5027" y="178"/>
                  <a:pt x="5021" y="178"/>
                </a:cubicBezTo>
                <a:cubicBezTo>
                  <a:pt x="4990" y="178"/>
                  <a:pt x="4959" y="200"/>
                  <a:pt x="4959" y="254"/>
                </a:cubicBezTo>
                <a:lnTo>
                  <a:pt x="4959" y="378"/>
                </a:lnTo>
                <a:lnTo>
                  <a:pt x="4893" y="378"/>
                </a:lnTo>
                <a:lnTo>
                  <a:pt x="4893" y="118"/>
                </a:lnTo>
                <a:close/>
                <a:moveTo>
                  <a:pt x="4740" y="327"/>
                </a:moveTo>
                <a:lnTo>
                  <a:pt x="4740" y="327"/>
                </a:lnTo>
                <a:cubicBezTo>
                  <a:pt x="4766" y="327"/>
                  <a:pt x="4782" y="297"/>
                  <a:pt x="4782" y="248"/>
                </a:cubicBezTo>
                <a:cubicBezTo>
                  <a:pt x="4782" y="199"/>
                  <a:pt x="4766" y="169"/>
                  <a:pt x="4740" y="169"/>
                </a:cubicBezTo>
                <a:cubicBezTo>
                  <a:pt x="4714" y="169"/>
                  <a:pt x="4698" y="199"/>
                  <a:pt x="4698" y="248"/>
                </a:cubicBezTo>
                <a:cubicBezTo>
                  <a:pt x="4698" y="297"/>
                  <a:pt x="4714" y="327"/>
                  <a:pt x="4740" y="327"/>
                </a:cubicBezTo>
                <a:close/>
                <a:moveTo>
                  <a:pt x="4631" y="248"/>
                </a:moveTo>
                <a:lnTo>
                  <a:pt x="4631" y="248"/>
                </a:lnTo>
                <a:cubicBezTo>
                  <a:pt x="4631" y="164"/>
                  <a:pt x="4674" y="111"/>
                  <a:pt x="4740" y="111"/>
                </a:cubicBezTo>
                <a:cubicBezTo>
                  <a:pt x="4806" y="111"/>
                  <a:pt x="4849" y="164"/>
                  <a:pt x="4849" y="248"/>
                </a:cubicBezTo>
                <a:cubicBezTo>
                  <a:pt x="4849" y="332"/>
                  <a:pt x="4806" y="385"/>
                  <a:pt x="4740" y="385"/>
                </a:cubicBezTo>
                <a:cubicBezTo>
                  <a:pt x="4674" y="385"/>
                  <a:pt x="4631" y="332"/>
                  <a:pt x="4631" y="248"/>
                </a:cubicBezTo>
                <a:close/>
                <a:moveTo>
                  <a:pt x="4578" y="0"/>
                </a:moveTo>
                <a:lnTo>
                  <a:pt x="4578" y="0"/>
                </a:lnTo>
                <a:cubicBezTo>
                  <a:pt x="4600" y="0"/>
                  <a:pt x="4623" y="7"/>
                  <a:pt x="4633" y="17"/>
                </a:cubicBezTo>
                <a:lnTo>
                  <a:pt x="4611" y="65"/>
                </a:lnTo>
                <a:cubicBezTo>
                  <a:pt x="4603" y="61"/>
                  <a:pt x="4596" y="58"/>
                  <a:pt x="4587" y="58"/>
                </a:cubicBezTo>
                <a:cubicBezTo>
                  <a:pt x="4570" y="58"/>
                  <a:pt x="4559" y="70"/>
                  <a:pt x="4559" y="90"/>
                </a:cubicBezTo>
                <a:lnTo>
                  <a:pt x="4559" y="118"/>
                </a:lnTo>
                <a:lnTo>
                  <a:pt x="4614" y="118"/>
                </a:lnTo>
                <a:lnTo>
                  <a:pt x="4614" y="173"/>
                </a:lnTo>
                <a:lnTo>
                  <a:pt x="4559" y="173"/>
                </a:lnTo>
                <a:lnTo>
                  <a:pt x="4559" y="378"/>
                </a:lnTo>
                <a:lnTo>
                  <a:pt x="4494" y="378"/>
                </a:lnTo>
                <a:lnTo>
                  <a:pt x="4494" y="173"/>
                </a:lnTo>
                <a:lnTo>
                  <a:pt x="4447" y="173"/>
                </a:lnTo>
                <a:lnTo>
                  <a:pt x="4447" y="118"/>
                </a:lnTo>
                <a:lnTo>
                  <a:pt x="4494" y="118"/>
                </a:lnTo>
                <a:lnTo>
                  <a:pt x="4494" y="85"/>
                </a:lnTo>
                <a:cubicBezTo>
                  <a:pt x="4494" y="30"/>
                  <a:pt x="4531" y="0"/>
                  <a:pt x="4578" y="0"/>
                </a:cubicBezTo>
                <a:close/>
                <a:moveTo>
                  <a:pt x="4236" y="300"/>
                </a:moveTo>
                <a:lnTo>
                  <a:pt x="4236" y="300"/>
                </a:lnTo>
                <a:lnTo>
                  <a:pt x="4298" y="300"/>
                </a:lnTo>
                <a:cubicBezTo>
                  <a:pt x="4300" y="319"/>
                  <a:pt x="4312" y="333"/>
                  <a:pt x="4333" y="333"/>
                </a:cubicBezTo>
                <a:cubicBezTo>
                  <a:pt x="4349" y="333"/>
                  <a:pt x="4363" y="325"/>
                  <a:pt x="4363" y="310"/>
                </a:cubicBezTo>
                <a:cubicBezTo>
                  <a:pt x="4363" y="296"/>
                  <a:pt x="4355" y="287"/>
                  <a:pt x="4330" y="279"/>
                </a:cubicBezTo>
                <a:lnTo>
                  <a:pt x="4305" y="270"/>
                </a:lnTo>
                <a:cubicBezTo>
                  <a:pt x="4264" y="255"/>
                  <a:pt x="4240" y="229"/>
                  <a:pt x="4240" y="192"/>
                </a:cubicBezTo>
                <a:cubicBezTo>
                  <a:pt x="4240" y="144"/>
                  <a:pt x="4280" y="111"/>
                  <a:pt x="4331" y="111"/>
                </a:cubicBezTo>
                <a:cubicBezTo>
                  <a:pt x="4383" y="111"/>
                  <a:pt x="4420" y="144"/>
                  <a:pt x="4421" y="189"/>
                </a:cubicBezTo>
                <a:lnTo>
                  <a:pt x="4358" y="189"/>
                </a:lnTo>
                <a:cubicBezTo>
                  <a:pt x="4357" y="175"/>
                  <a:pt x="4347" y="163"/>
                  <a:pt x="4330" y="163"/>
                </a:cubicBezTo>
                <a:cubicBezTo>
                  <a:pt x="4316" y="163"/>
                  <a:pt x="4303" y="172"/>
                  <a:pt x="4303" y="187"/>
                </a:cubicBezTo>
                <a:cubicBezTo>
                  <a:pt x="4303" y="199"/>
                  <a:pt x="4309" y="206"/>
                  <a:pt x="4333" y="214"/>
                </a:cubicBezTo>
                <a:lnTo>
                  <a:pt x="4358" y="223"/>
                </a:lnTo>
                <a:cubicBezTo>
                  <a:pt x="4402" y="238"/>
                  <a:pt x="4426" y="267"/>
                  <a:pt x="4426" y="306"/>
                </a:cubicBezTo>
                <a:cubicBezTo>
                  <a:pt x="4426" y="356"/>
                  <a:pt x="4387" y="385"/>
                  <a:pt x="4334" y="385"/>
                </a:cubicBezTo>
                <a:cubicBezTo>
                  <a:pt x="4276" y="385"/>
                  <a:pt x="4237" y="350"/>
                  <a:pt x="4236" y="300"/>
                </a:cubicBezTo>
                <a:close/>
                <a:moveTo>
                  <a:pt x="4095" y="169"/>
                </a:moveTo>
                <a:lnTo>
                  <a:pt x="4095" y="169"/>
                </a:lnTo>
                <a:cubicBezTo>
                  <a:pt x="4077" y="169"/>
                  <a:pt x="4059" y="182"/>
                  <a:pt x="4059" y="213"/>
                </a:cubicBezTo>
                <a:lnTo>
                  <a:pt x="4059" y="378"/>
                </a:lnTo>
                <a:lnTo>
                  <a:pt x="3993" y="378"/>
                </a:lnTo>
                <a:lnTo>
                  <a:pt x="3993" y="118"/>
                </a:lnTo>
                <a:lnTo>
                  <a:pt x="4047" y="118"/>
                </a:lnTo>
                <a:lnTo>
                  <a:pt x="4053" y="144"/>
                </a:lnTo>
                <a:lnTo>
                  <a:pt x="4056" y="144"/>
                </a:lnTo>
                <a:cubicBezTo>
                  <a:pt x="4063" y="131"/>
                  <a:pt x="4083" y="111"/>
                  <a:pt x="4116" y="111"/>
                </a:cubicBezTo>
                <a:cubicBezTo>
                  <a:pt x="4160" y="111"/>
                  <a:pt x="4193" y="142"/>
                  <a:pt x="4193" y="196"/>
                </a:cubicBezTo>
                <a:lnTo>
                  <a:pt x="4193" y="378"/>
                </a:lnTo>
                <a:lnTo>
                  <a:pt x="4128" y="378"/>
                </a:lnTo>
                <a:lnTo>
                  <a:pt x="4128" y="210"/>
                </a:lnTo>
                <a:cubicBezTo>
                  <a:pt x="4128" y="182"/>
                  <a:pt x="4114" y="169"/>
                  <a:pt x="4095" y="169"/>
                </a:cubicBezTo>
                <a:close/>
                <a:moveTo>
                  <a:pt x="3834" y="329"/>
                </a:moveTo>
                <a:lnTo>
                  <a:pt x="3834" y="329"/>
                </a:lnTo>
                <a:cubicBezTo>
                  <a:pt x="3857" y="329"/>
                  <a:pt x="3873" y="309"/>
                  <a:pt x="3873" y="278"/>
                </a:cubicBezTo>
                <a:lnTo>
                  <a:pt x="3873" y="261"/>
                </a:lnTo>
                <a:lnTo>
                  <a:pt x="3858" y="264"/>
                </a:lnTo>
                <a:cubicBezTo>
                  <a:pt x="3826" y="269"/>
                  <a:pt x="3809" y="283"/>
                  <a:pt x="3809" y="303"/>
                </a:cubicBezTo>
                <a:cubicBezTo>
                  <a:pt x="3809" y="319"/>
                  <a:pt x="3820" y="329"/>
                  <a:pt x="3834" y="329"/>
                </a:cubicBezTo>
                <a:close/>
                <a:moveTo>
                  <a:pt x="3743" y="310"/>
                </a:moveTo>
                <a:lnTo>
                  <a:pt x="3743" y="310"/>
                </a:lnTo>
                <a:cubicBezTo>
                  <a:pt x="3743" y="260"/>
                  <a:pt x="3780" y="229"/>
                  <a:pt x="3845" y="221"/>
                </a:cubicBezTo>
                <a:lnTo>
                  <a:pt x="3873" y="217"/>
                </a:lnTo>
                <a:lnTo>
                  <a:pt x="3873" y="200"/>
                </a:lnTo>
                <a:cubicBezTo>
                  <a:pt x="3873" y="179"/>
                  <a:pt x="3862" y="168"/>
                  <a:pt x="3845" y="168"/>
                </a:cubicBezTo>
                <a:cubicBezTo>
                  <a:pt x="3826" y="168"/>
                  <a:pt x="3814" y="180"/>
                  <a:pt x="3812" y="199"/>
                </a:cubicBezTo>
                <a:lnTo>
                  <a:pt x="3746" y="199"/>
                </a:lnTo>
                <a:cubicBezTo>
                  <a:pt x="3750" y="147"/>
                  <a:pt x="3789" y="111"/>
                  <a:pt x="3846" y="111"/>
                </a:cubicBezTo>
                <a:cubicBezTo>
                  <a:pt x="3900" y="111"/>
                  <a:pt x="3938" y="147"/>
                  <a:pt x="3938" y="204"/>
                </a:cubicBezTo>
                <a:lnTo>
                  <a:pt x="3938" y="316"/>
                </a:lnTo>
                <a:cubicBezTo>
                  <a:pt x="3938" y="326"/>
                  <a:pt x="3944" y="333"/>
                  <a:pt x="3954" y="333"/>
                </a:cubicBezTo>
                <a:cubicBezTo>
                  <a:pt x="3956" y="333"/>
                  <a:pt x="3958" y="333"/>
                  <a:pt x="3961" y="332"/>
                </a:cubicBezTo>
                <a:lnTo>
                  <a:pt x="3961" y="380"/>
                </a:lnTo>
                <a:cubicBezTo>
                  <a:pt x="3953" y="382"/>
                  <a:pt x="3945" y="383"/>
                  <a:pt x="3937" y="383"/>
                </a:cubicBezTo>
                <a:cubicBezTo>
                  <a:pt x="3912" y="383"/>
                  <a:pt x="3891" y="372"/>
                  <a:pt x="3884" y="346"/>
                </a:cubicBezTo>
                <a:cubicBezTo>
                  <a:pt x="3875" y="365"/>
                  <a:pt x="3854" y="385"/>
                  <a:pt x="3819" y="385"/>
                </a:cubicBezTo>
                <a:cubicBezTo>
                  <a:pt x="3774" y="385"/>
                  <a:pt x="3743" y="356"/>
                  <a:pt x="3743" y="310"/>
                </a:cubicBezTo>
                <a:close/>
                <a:moveTo>
                  <a:pt x="3577" y="118"/>
                </a:moveTo>
                <a:lnTo>
                  <a:pt x="3577" y="118"/>
                </a:lnTo>
                <a:lnTo>
                  <a:pt x="3632" y="118"/>
                </a:lnTo>
                <a:lnTo>
                  <a:pt x="3637" y="152"/>
                </a:lnTo>
                <a:lnTo>
                  <a:pt x="3640" y="152"/>
                </a:lnTo>
                <a:cubicBezTo>
                  <a:pt x="3649" y="133"/>
                  <a:pt x="3671" y="115"/>
                  <a:pt x="3707" y="115"/>
                </a:cubicBezTo>
                <a:cubicBezTo>
                  <a:pt x="3712" y="115"/>
                  <a:pt x="3717" y="115"/>
                  <a:pt x="3721" y="116"/>
                </a:cubicBezTo>
                <a:lnTo>
                  <a:pt x="3721" y="178"/>
                </a:lnTo>
                <a:cubicBezTo>
                  <a:pt x="3715" y="178"/>
                  <a:pt x="3711" y="178"/>
                  <a:pt x="3706" y="178"/>
                </a:cubicBezTo>
                <a:cubicBezTo>
                  <a:pt x="3674" y="178"/>
                  <a:pt x="3643" y="200"/>
                  <a:pt x="3643" y="254"/>
                </a:cubicBezTo>
                <a:lnTo>
                  <a:pt x="3643" y="378"/>
                </a:lnTo>
                <a:lnTo>
                  <a:pt x="3577" y="378"/>
                </a:lnTo>
                <a:lnTo>
                  <a:pt x="3577" y="118"/>
                </a:lnTo>
                <a:close/>
                <a:moveTo>
                  <a:pt x="3413" y="76"/>
                </a:moveTo>
                <a:lnTo>
                  <a:pt x="3413" y="76"/>
                </a:lnTo>
                <a:lnTo>
                  <a:pt x="3327" y="76"/>
                </a:lnTo>
                <a:lnTo>
                  <a:pt x="3327" y="16"/>
                </a:lnTo>
                <a:lnTo>
                  <a:pt x="3567" y="16"/>
                </a:lnTo>
                <a:lnTo>
                  <a:pt x="3567" y="76"/>
                </a:lnTo>
                <a:lnTo>
                  <a:pt x="3482" y="76"/>
                </a:lnTo>
                <a:lnTo>
                  <a:pt x="3482" y="378"/>
                </a:lnTo>
                <a:lnTo>
                  <a:pt x="3413" y="378"/>
                </a:lnTo>
                <a:lnTo>
                  <a:pt x="3413" y="76"/>
                </a:lnTo>
                <a:close/>
                <a:moveTo>
                  <a:pt x="3144" y="344"/>
                </a:moveTo>
                <a:lnTo>
                  <a:pt x="3144" y="344"/>
                </a:lnTo>
                <a:cubicBezTo>
                  <a:pt x="3144" y="324"/>
                  <a:pt x="3161" y="306"/>
                  <a:pt x="3183" y="306"/>
                </a:cubicBezTo>
                <a:cubicBezTo>
                  <a:pt x="3203" y="306"/>
                  <a:pt x="3220" y="324"/>
                  <a:pt x="3220" y="344"/>
                </a:cubicBezTo>
                <a:cubicBezTo>
                  <a:pt x="3220" y="365"/>
                  <a:pt x="3203" y="383"/>
                  <a:pt x="3183" y="383"/>
                </a:cubicBezTo>
                <a:cubicBezTo>
                  <a:pt x="3161" y="383"/>
                  <a:pt x="3144" y="365"/>
                  <a:pt x="3144" y="344"/>
                </a:cubicBezTo>
                <a:close/>
                <a:moveTo>
                  <a:pt x="3036" y="219"/>
                </a:moveTo>
                <a:lnTo>
                  <a:pt x="3036" y="219"/>
                </a:lnTo>
                <a:cubicBezTo>
                  <a:pt x="3034" y="186"/>
                  <a:pt x="3021" y="167"/>
                  <a:pt x="3001" y="167"/>
                </a:cubicBezTo>
                <a:cubicBezTo>
                  <a:pt x="2979" y="167"/>
                  <a:pt x="2965" y="186"/>
                  <a:pt x="2962" y="219"/>
                </a:cubicBezTo>
                <a:lnTo>
                  <a:pt x="3036" y="219"/>
                </a:lnTo>
                <a:close/>
                <a:moveTo>
                  <a:pt x="2895" y="248"/>
                </a:moveTo>
                <a:lnTo>
                  <a:pt x="2895" y="248"/>
                </a:lnTo>
                <a:cubicBezTo>
                  <a:pt x="2895" y="164"/>
                  <a:pt x="2936" y="111"/>
                  <a:pt x="3001" y="111"/>
                </a:cubicBezTo>
                <a:cubicBezTo>
                  <a:pt x="3063" y="111"/>
                  <a:pt x="3103" y="162"/>
                  <a:pt x="3103" y="246"/>
                </a:cubicBezTo>
                <a:cubicBezTo>
                  <a:pt x="3103" y="250"/>
                  <a:pt x="3103" y="255"/>
                  <a:pt x="3102" y="264"/>
                </a:cubicBezTo>
                <a:lnTo>
                  <a:pt x="2961" y="264"/>
                </a:lnTo>
                <a:cubicBezTo>
                  <a:pt x="2962" y="303"/>
                  <a:pt x="2977" y="330"/>
                  <a:pt x="3003" y="330"/>
                </a:cubicBezTo>
                <a:cubicBezTo>
                  <a:pt x="3020" y="330"/>
                  <a:pt x="3033" y="319"/>
                  <a:pt x="3036" y="298"/>
                </a:cubicBezTo>
                <a:lnTo>
                  <a:pt x="3101" y="298"/>
                </a:lnTo>
                <a:cubicBezTo>
                  <a:pt x="3096" y="351"/>
                  <a:pt x="3057" y="385"/>
                  <a:pt x="3003" y="385"/>
                </a:cubicBezTo>
                <a:cubicBezTo>
                  <a:pt x="2935" y="385"/>
                  <a:pt x="2895" y="331"/>
                  <a:pt x="2895" y="248"/>
                </a:cubicBezTo>
                <a:close/>
                <a:moveTo>
                  <a:pt x="2650" y="248"/>
                </a:moveTo>
                <a:lnTo>
                  <a:pt x="2650" y="248"/>
                </a:lnTo>
                <a:cubicBezTo>
                  <a:pt x="2650" y="165"/>
                  <a:pt x="2693" y="111"/>
                  <a:pt x="2759" y="111"/>
                </a:cubicBezTo>
                <a:cubicBezTo>
                  <a:pt x="2817" y="111"/>
                  <a:pt x="2858" y="151"/>
                  <a:pt x="2863" y="212"/>
                </a:cubicBezTo>
                <a:lnTo>
                  <a:pt x="2796" y="212"/>
                </a:lnTo>
                <a:cubicBezTo>
                  <a:pt x="2794" y="184"/>
                  <a:pt x="2779" y="170"/>
                  <a:pt x="2759" y="170"/>
                </a:cubicBezTo>
                <a:cubicBezTo>
                  <a:pt x="2733" y="170"/>
                  <a:pt x="2716" y="198"/>
                  <a:pt x="2716" y="248"/>
                </a:cubicBezTo>
                <a:cubicBezTo>
                  <a:pt x="2716" y="299"/>
                  <a:pt x="2733" y="326"/>
                  <a:pt x="2760" y="326"/>
                </a:cubicBezTo>
                <a:cubicBezTo>
                  <a:pt x="2779" y="326"/>
                  <a:pt x="2793" y="312"/>
                  <a:pt x="2796" y="288"/>
                </a:cubicBezTo>
                <a:lnTo>
                  <a:pt x="2863" y="288"/>
                </a:lnTo>
                <a:cubicBezTo>
                  <a:pt x="2857" y="347"/>
                  <a:pt x="2816" y="385"/>
                  <a:pt x="2760" y="385"/>
                </a:cubicBezTo>
                <a:cubicBezTo>
                  <a:pt x="2693" y="385"/>
                  <a:pt x="2650" y="332"/>
                  <a:pt x="2650" y="248"/>
                </a:cubicBezTo>
                <a:close/>
                <a:moveTo>
                  <a:pt x="2506" y="169"/>
                </a:moveTo>
                <a:lnTo>
                  <a:pt x="2506" y="169"/>
                </a:lnTo>
                <a:cubicBezTo>
                  <a:pt x="2487" y="169"/>
                  <a:pt x="2469" y="182"/>
                  <a:pt x="2469" y="213"/>
                </a:cubicBezTo>
                <a:lnTo>
                  <a:pt x="2469" y="378"/>
                </a:lnTo>
                <a:lnTo>
                  <a:pt x="2404" y="378"/>
                </a:lnTo>
                <a:lnTo>
                  <a:pt x="2404" y="118"/>
                </a:lnTo>
                <a:lnTo>
                  <a:pt x="2458" y="118"/>
                </a:lnTo>
                <a:lnTo>
                  <a:pt x="2464" y="144"/>
                </a:lnTo>
                <a:lnTo>
                  <a:pt x="2467" y="144"/>
                </a:lnTo>
                <a:cubicBezTo>
                  <a:pt x="2474" y="131"/>
                  <a:pt x="2494" y="111"/>
                  <a:pt x="2527" y="111"/>
                </a:cubicBezTo>
                <a:cubicBezTo>
                  <a:pt x="2570" y="111"/>
                  <a:pt x="2604" y="142"/>
                  <a:pt x="2604" y="196"/>
                </a:cubicBezTo>
                <a:lnTo>
                  <a:pt x="2604" y="378"/>
                </a:lnTo>
                <a:lnTo>
                  <a:pt x="2538" y="378"/>
                </a:lnTo>
                <a:lnTo>
                  <a:pt x="2538" y="210"/>
                </a:lnTo>
                <a:cubicBezTo>
                  <a:pt x="2538" y="182"/>
                  <a:pt x="2524" y="169"/>
                  <a:pt x="2506" y="169"/>
                </a:cubicBezTo>
                <a:close/>
                <a:moveTo>
                  <a:pt x="2289" y="219"/>
                </a:moveTo>
                <a:lnTo>
                  <a:pt x="2289" y="219"/>
                </a:lnTo>
                <a:cubicBezTo>
                  <a:pt x="2287" y="186"/>
                  <a:pt x="2274" y="167"/>
                  <a:pt x="2254" y="167"/>
                </a:cubicBezTo>
                <a:cubicBezTo>
                  <a:pt x="2232" y="167"/>
                  <a:pt x="2218" y="186"/>
                  <a:pt x="2215" y="219"/>
                </a:cubicBezTo>
                <a:lnTo>
                  <a:pt x="2289" y="219"/>
                </a:lnTo>
                <a:close/>
                <a:moveTo>
                  <a:pt x="2148" y="248"/>
                </a:moveTo>
                <a:lnTo>
                  <a:pt x="2148" y="248"/>
                </a:lnTo>
                <a:cubicBezTo>
                  <a:pt x="2148" y="164"/>
                  <a:pt x="2190" y="111"/>
                  <a:pt x="2254" y="111"/>
                </a:cubicBezTo>
                <a:cubicBezTo>
                  <a:pt x="2316" y="111"/>
                  <a:pt x="2357" y="162"/>
                  <a:pt x="2357" y="246"/>
                </a:cubicBezTo>
                <a:cubicBezTo>
                  <a:pt x="2357" y="250"/>
                  <a:pt x="2357" y="255"/>
                  <a:pt x="2356" y="264"/>
                </a:cubicBezTo>
                <a:lnTo>
                  <a:pt x="2214" y="264"/>
                </a:lnTo>
                <a:cubicBezTo>
                  <a:pt x="2215" y="303"/>
                  <a:pt x="2230" y="330"/>
                  <a:pt x="2256" y="330"/>
                </a:cubicBezTo>
                <a:cubicBezTo>
                  <a:pt x="2273" y="330"/>
                  <a:pt x="2286" y="319"/>
                  <a:pt x="2289" y="298"/>
                </a:cubicBezTo>
                <a:lnTo>
                  <a:pt x="2355" y="298"/>
                </a:lnTo>
                <a:cubicBezTo>
                  <a:pt x="2349" y="351"/>
                  <a:pt x="2310" y="385"/>
                  <a:pt x="2256" y="385"/>
                </a:cubicBezTo>
                <a:cubicBezTo>
                  <a:pt x="2188" y="385"/>
                  <a:pt x="2148" y="331"/>
                  <a:pt x="2148" y="248"/>
                </a:cubicBezTo>
                <a:close/>
                <a:moveTo>
                  <a:pt x="2035" y="118"/>
                </a:moveTo>
                <a:lnTo>
                  <a:pt x="2035" y="118"/>
                </a:lnTo>
                <a:lnTo>
                  <a:pt x="2101" y="118"/>
                </a:lnTo>
                <a:lnTo>
                  <a:pt x="2101" y="378"/>
                </a:lnTo>
                <a:lnTo>
                  <a:pt x="2035" y="378"/>
                </a:lnTo>
                <a:lnTo>
                  <a:pt x="2035" y="118"/>
                </a:lnTo>
                <a:close/>
                <a:moveTo>
                  <a:pt x="2068" y="3"/>
                </a:moveTo>
                <a:lnTo>
                  <a:pt x="2068" y="3"/>
                </a:lnTo>
                <a:cubicBezTo>
                  <a:pt x="2090" y="3"/>
                  <a:pt x="2109" y="21"/>
                  <a:pt x="2109" y="43"/>
                </a:cubicBezTo>
                <a:cubicBezTo>
                  <a:pt x="2109" y="66"/>
                  <a:pt x="2090" y="84"/>
                  <a:pt x="2068" y="84"/>
                </a:cubicBezTo>
                <a:cubicBezTo>
                  <a:pt x="2046" y="84"/>
                  <a:pt x="2027" y="66"/>
                  <a:pt x="2027" y="43"/>
                </a:cubicBezTo>
                <a:cubicBezTo>
                  <a:pt x="2027" y="21"/>
                  <a:pt x="2046" y="3"/>
                  <a:pt x="2068" y="3"/>
                </a:cubicBezTo>
                <a:close/>
                <a:moveTo>
                  <a:pt x="1778" y="248"/>
                </a:moveTo>
                <a:lnTo>
                  <a:pt x="1778" y="248"/>
                </a:lnTo>
                <a:cubicBezTo>
                  <a:pt x="1778" y="165"/>
                  <a:pt x="1821" y="111"/>
                  <a:pt x="1888" y="111"/>
                </a:cubicBezTo>
                <a:cubicBezTo>
                  <a:pt x="1945" y="111"/>
                  <a:pt x="1986" y="151"/>
                  <a:pt x="1991" y="212"/>
                </a:cubicBezTo>
                <a:lnTo>
                  <a:pt x="1925" y="212"/>
                </a:lnTo>
                <a:cubicBezTo>
                  <a:pt x="1922" y="184"/>
                  <a:pt x="1908" y="170"/>
                  <a:pt x="1888" y="170"/>
                </a:cubicBezTo>
                <a:cubicBezTo>
                  <a:pt x="1862" y="170"/>
                  <a:pt x="1845" y="198"/>
                  <a:pt x="1845" y="248"/>
                </a:cubicBezTo>
                <a:cubicBezTo>
                  <a:pt x="1845" y="299"/>
                  <a:pt x="1862" y="326"/>
                  <a:pt x="1888" y="326"/>
                </a:cubicBezTo>
                <a:cubicBezTo>
                  <a:pt x="1908" y="326"/>
                  <a:pt x="1922" y="312"/>
                  <a:pt x="1925" y="288"/>
                </a:cubicBezTo>
                <a:lnTo>
                  <a:pt x="1991" y="288"/>
                </a:lnTo>
                <a:cubicBezTo>
                  <a:pt x="1986" y="347"/>
                  <a:pt x="1945" y="385"/>
                  <a:pt x="1888" y="385"/>
                </a:cubicBezTo>
                <a:cubicBezTo>
                  <a:pt x="1821" y="385"/>
                  <a:pt x="1778" y="332"/>
                  <a:pt x="1778" y="248"/>
                </a:cubicBezTo>
                <a:close/>
                <a:moveTo>
                  <a:pt x="1525" y="275"/>
                </a:moveTo>
                <a:lnTo>
                  <a:pt x="1525" y="275"/>
                </a:lnTo>
                <a:lnTo>
                  <a:pt x="1596" y="275"/>
                </a:lnTo>
                <a:cubicBezTo>
                  <a:pt x="1598" y="309"/>
                  <a:pt x="1614" y="324"/>
                  <a:pt x="1638" y="324"/>
                </a:cubicBezTo>
                <a:cubicBezTo>
                  <a:pt x="1661" y="324"/>
                  <a:pt x="1676" y="310"/>
                  <a:pt x="1676" y="286"/>
                </a:cubicBezTo>
                <a:cubicBezTo>
                  <a:pt x="1676" y="264"/>
                  <a:pt x="1662" y="248"/>
                  <a:pt x="1628" y="228"/>
                </a:cubicBezTo>
                <a:lnTo>
                  <a:pt x="1596" y="210"/>
                </a:lnTo>
                <a:cubicBezTo>
                  <a:pt x="1549" y="183"/>
                  <a:pt x="1528" y="149"/>
                  <a:pt x="1528" y="107"/>
                </a:cubicBezTo>
                <a:cubicBezTo>
                  <a:pt x="1528" y="56"/>
                  <a:pt x="1572" y="10"/>
                  <a:pt x="1634" y="10"/>
                </a:cubicBezTo>
                <a:cubicBezTo>
                  <a:pt x="1697" y="10"/>
                  <a:pt x="1740" y="50"/>
                  <a:pt x="1741" y="112"/>
                </a:cubicBezTo>
                <a:lnTo>
                  <a:pt x="1669" y="112"/>
                </a:lnTo>
                <a:cubicBezTo>
                  <a:pt x="1667" y="86"/>
                  <a:pt x="1654" y="71"/>
                  <a:pt x="1632" y="71"/>
                </a:cubicBezTo>
                <a:cubicBezTo>
                  <a:pt x="1614" y="71"/>
                  <a:pt x="1599" y="85"/>
                  <a:pt x="1599" y="104"/>
                </a:cubicBezTo>
                <a:cubicBezTo>
                  <a:pt x="1599" y="124"/>
                  <a:pt x="1611" y="139"/>
                  <a:pt x="1649" y="160"/>
                </a:cubicBezTo>
                <a:lnTo>
                  <a:pt x="1673" y="174"/>
                </a:lnTo>
                <a:cubicBezTo>
                  <a:pt x="1722" y="201"/>
                  <a:pt x="1746" y="240"/>
                  <a:pt x="1746" y="286"/>
                </a:cubicBezTo>
                <a:cubicBezTo>
                  <a:pt x="1746" y="344"/>
                  <a:pt x="1703" y="385"/>
                  <a:pt x="1638" y="385"/>
                </a:cubicBezTo>
                <a:cubicBezTo>
                  <a:pt x="1569" y="385"/>
                  <a:pt x="1526" y="342"/>
                  <a:pt x="1525" y="275"/>
                </a:cubicBezTo>
                <a:close/>
                <a:moveTo>
                  <a:pt x="1307" y="344"/>
                </a:moveTo>
                <a:lnTo>
                  <a:pt x="1307" y="344"/>
                </a:lnTo>
                <a:cubicBezTo>
                  <a:pt x="1307" y="324"/>
                  <a:pt x="1324" y="306"/>
                  <a:pt x="1345" y="306"/>
                </a:cubicBezTo>
                <a:cubicBezTo>
                  <a:pt x="1366" y="306"/>
                  <a:pt x="1383" y="324"/>
                  <a:pt x="1383" y="344"/>
                </a:cubicBezTo>
                <a:cubicBezTo>
                  <a:pt x="1383" y="365"/>
                  <a:pt x="1366" y="383"/>
                  <a:pt x="1345" y="383"/>
                </a:cubicBezTo>
                <a:cubicBezTo>
                  <a:pt x="1324" y="383"/>
                  <a:pt x="1307" y="365"/>
                  <a:pt x="1307" y="344"/>
                </a:cubicBezTo>
                <a:close/>
                <a:moveTo>
                  <a:pt x="1117" y="431"/>
                </a:moveTo>
                <a:lnTo>
                  <a:pt x="1117" y="431"/>
                </a:lnTo>
                <a:cubicBezTo>
                  <a:pt x="1131" y="431"/>
                  <a:pt x="1149" y="423"/>
                  <a:pt x="1155" y="401"/>
                </a:cubicBezTo>
                <a:lnTo>
                  <a:pt x="1161" y="377"/>
                </a:lnTo>
                <a:lnTo>
                  <a:pt x="1080" y="118"/>
                </a:lnTo>
                <a:lnTo>
                  <a:pt x="1147" y="118"/>
                </a:lnTo>
                <a:lnTo>
                  <a:pt x="1192" y="287"/>
                </a:lnTo>
                <a:lnTo>
                  <a:pt x="1195" y="287"/>
                </a:lnTo>
                <a:lnTo>
                  <a:pt x="1233" y="118"/>
                </a:lnTo>
                <a:lnTo>
                  <a:pt x="1301" y="118"/>
                </a:lnTo>
                <a:lnTo>
                  <a:pt x="1221" y="405"/>
                </a:lnTo>
                <a:cubicBezTo>
                  <a:pt x="1204" y="465"/>
                  <a:pt x="1163" y="488"/>
                  <a:pt x="1126" y="488"/>
                </a:cubicBezTo>
                <a:cubicBezTo>
                  <a:pt x="1111" y="488"/>
                  <a:pt x="1101" y="486"/>
                  <a:pt x="1091" y="483"/>
                </a:cubicBezTo>
                <a:lnTo>
                  <a:pt x="1091" y="427"/>
                </a:lnTo>
                <a:cubicBezTo>
                  <a:pt x="1100" y="430"/>
                  <a:pt x="1109" y="431"/>
                  <a:pt x="1117" y="431"/>
                </a:cubicBezTo>
                <a:close/>
                <a:moveTo>
                  <a:pt x="1021" y="385"/>
                </a:moveTo>
                <a:lnTo>
                  <a:pt x="1021" y="385"/>
                </a:lnTo>
                <a:cubicBezTo>
                  <a:pt x="970" y="385"/>
                  <a:pt x="937" y="349"/>
                  <a:pt x="937" y="304"/>
                </a:cubicBezTo>
                <a:lnTo>
                  <a:pt x="937" y="173"/>
                </a:lnTo>
                <a:lnTo>
                  <a:pt x="891" y="173"/>
                </a:lnTo>
                <a:lnTo>
                  <a:pt x="891" y="118"/>
                </a:lnTo>
                <a:lnTo>
                  <a:pt x="898" y="118"/>
                </a:lnTo>
                <a:cubicBezTo>
                  <a:pt x="929" y="118"/>
                  <a:pt x="944" y="100"/>
                  <a:pt x="946" y="69"/>
                </a:cubicBezTo>
                <a:lnTo>
                  <a:pt x="947" y="44"/>
                </a:lnTo>
                <a:lnTo>
                  <a:pt x="1003" y="44"/>
                </a:lnTo>
                <a:lnTo>
                  <a:pt x="1003" y="118"/>
                </a:lnTo>
                <a:lnTo>
                  <a:pt x="1058" y="118"/>
                </a:lnTo>
                <a:lnTo>
                  <a:pt x="1058" y="173"/>
                </a:lnTo>
                <a:lnTo>
                  <a:pt x="1003" y="173"/>
                </a:lnTo>
                <a:lnTo>
                  <a:pt x="1003" y="297"/>
                </a:lnTo>
                <a:cubicBezTo>
                  <a:pt x="1003" y="315"/>
                  <a:pt x="1016" y="328"/>
                  <a:pt x="1035" y="328"/>
                </a:cubicBezTo>
                <a:cubicBezTo>
                  <a:pt x="1042" y="328"/>
                  <a:pt x="1049" y="326"/>
                  <a:pt x="1054" y="325"/>
                </a:cubicBezTo>
                <a:lnTo>
                  <a:pt x="1054" y="379"/>
                </a:lnTo>
                <a:cubicBezTo>
                  <a:pt x="1044" y="383"/>
                  <a:pt x="1032" y="385"/>
                  <a:pt x="1021" y="385"/>
                </a:cubicBezTo>
                <a:close/>
                <a:moveTo>
                  <a:pt x="804" y="219"/>
                </a:moveTo>
                <a:lnTo>
                  <a:pt x="804" y="219"/>
                </a:lnTo>
                <a:cubicBezTo>
                  <a:pt x="802" y="186"/>
                  <a:pt x="789" y="167"/>
                  <a:pt x="769" y="167"/>
                </a:cubicBezTo>
                <a:cubicBezTo>
                  <a:pt x="747" y="167"/>
                  <a:pt x="733" y="186"/>
                  <a:pt x="730" y="219"/>
                </a:cubicBezTo>
                <a:lnTo>
                  <a:pt x="804" y="219"/>
                </a:lnTo>
                <a:close/>
                <a:moveTo>
                  <a:pt x="663" y="248"/>
                </a:moveTo>
                <a:lnTo>
                  <a:pt x="663" y="248"/>
                </a:lnTo>
                <a:cubicBezTo>
                  <a:pt x="663" y="164"/>
                  <a:pt x="705" y="111"/>
                  <a:pt x="769" y="111"/>
                </a:cubicBezTo>
                <a:cubicBezTo>
                  <a:pt x="831" y="111"/>
                  <a:pt x="872" y="162"/>
                  <a:pt x="872" y="246"/>
                </a:cubicBezTo>
                <a:cubicBezTo>
                  <a:pt x="872" y="250"/>
                  <a:pt x="872" y="255"/>
                  <a:pt x="871" y="264"/>
                </a:cubicBezTo>
                <a:lnTo>
                  <a:pt x="729" y="264"/>
                </a:lnTo>
                <a:cubicBezTo>
                  <a:pt x="730" y="303"/>
                  <a:pt x="745" y="330"/>
                  <a:pt x="771" y="330"/>
                </a:cubicBezTo>
                <a:cubicBezTo>
                  <a:pt x="788" y="330"/>
                  <a:pt x="801" y="319"/>
                  <a:pt x="804" y="298"/>
                </a:cubicBezTo>
                <a:lnTo>
                  <a:pt x="870" y="298"/>
                </a:lnTo>
                <a:cubicBezTo>
                  <a:pt x="864" y="351"/>
                  <a:pt x="825" y="385"/>
                  <a:pt x="771" y="385"/>
                </a:cubicBezTo>
                <a:cubicBezTo>
                  <a:pt x="703" y="385"/>
                  <a:pt x="663" y="331"/>
                  <a:pt x="663" y="248"/>
                </a:cubicBezTo>
                <a:close/>
                <a:moveTo>
                  <a:pt x="608" y="0"/>
                </a:moveTo>
                <a:lnTo>
                  <a:pt x="608" y="0"/>
                </a:lnTo>
                <a:cubicBezTo>
                  <a:pt x="631" y="0"/>
                  <a:pt x="653" y="7"/>
                  <a:pt x="664" y="17"/>
                </a:cubicBezTo>
                <a:lnTo>
                  <a:pt x="641" y="65"/>
                </a:lnTo>
                <a:cubicBezTo>
                  <a:pt x="633" y="61"/>
                  <a:pt x="626" y="58"/>
                  <a:pt x="618" y="58"/>
                </a:cubicBezTo>
                <a:cubicBezTo>
                  <a:pt x="600" y="58"/>
                  <a:pt x="590" y="70"/>
                  <a:pt x="590" y="90"/>
                </a:cubicBezTo>
                <a:lnTo>
                  <a:pt x="590" y="118"/>
                </a:lnTo>
                <a:lnTo>
                  <a:pt x="645" y="118"/>
                </a:lnTo>
                <a:lnTo>
                  <a:pt x="645" y="173"/>
                </a:lnTo>
                <a:lnTo>
                  <a:pt x="590" y="173"/>
                </a:lnTo>
                <a:lnTo>
                  <a:pt x="590" y="378"/>
                </a:lnTo>
                <a:lnTo>
                  <a:pt x="524" y="378"/>
                </a:lnTo>
                <a:lnTo>
                  <a:pt x="524" y="173"/>
                </a:lnTo>
                <a:lnTo>
                  <a:pt x="478" y="173"/>
                </a:lnTo>
                <a:lnTo>
                  <a:pt x="478" y="118"/>
                </a:lnTo>
                <a:lnTo>
                  <a:pt x="524" y="118"/>
                </a:lnTo>
                <a:lnTo>
                  <a:pt x="524" y="85"/>
                </a:lnTo>
                <a:cubicBezTo>
                  <a:pt x="524" y="30"/>
                  <a:pt x="562" y="0"/>
                  <a:pt x="608" y="0"/>
                </a:cubicBezTo>
                <a:close/>
                <a:moveTo>
                  <a:pt x="344" y="329"/>
                </a:moveTo>
                <a:lnTo>
                  <a:pt x="344" y="329"/>
                </a:lnTo>
                <a:cubicBezTo>
                  <a:pt x="367" y="329"/>
                  <a:pt x="383" y="309"/>
                  <a:pt x="383" y="278"/>
                </a:cubicBezTo>
                <a:lnTo>
                  <a:pt x="383" y="261"/>
                </a:lnTo>
                <a:lnTo>
                  <a:pt x="368" y="264"/>
                </a:lnTo>
                <a:cubicBezTo>
                  <a:pt x="336" y="269"/>
                  <a:pt x="319" y="283"/>
                  <a:pt x="319" y="303"/>
                </a:cubicBezTo>
                <a:cubicBezTo>
                  <a:pt x="319" y="319"/>
                  <a:pt x="330" y="329"/>
                  <a:pt x="344" y="329"/>
                </a:cubicBezTo>
                <a:close/>
                <a:moveTo>
                  <a:pt x="253" y="310"/>
                </a:moveTo>
                <a:lnTo>
                  <a:pt x="253" y="310"/>
                </a:lnTo>
                <a:cubicBezTo>
                  <a:pt x="253" y="260"/>
                  <a:pt x="290" y="229"/>
                  <a:pt x="354" y="221"/>
                </a:cubicBezTo>
                <a:lnTo>
                  <a:pt x="383" y="217"/>
                </a:lnTo>
                <a:lnTo>
                  <a:pt x="383" y="200"/>
                </a:lnTo>
                <a:cubicBezTo>
                  <a:pt x="383" y="179"/>
                  <a:pt x="371" y="168"/>
                  <a:pt x="354" y="168"/>
                </a:cubicBezTo>
                <a:cubicBezTo>
                  <a:pt x="336" y="168"/>
                  <a:pt x="323" y="180"/>
                  <a:pt x="322" y="199"/>
                </a:cubicBezTo>
                <a:lnTo>
                  <a:pt x="256" y="199"/>
                </a:lnTo>
                <a:cubicBezTo>
                  <a:pt x="260" y="147"/>
                  <a:pt x="299" y="111"/>
                  <a:pt x="355" y="111"/>
                </a:cubicBezTo>
                <a:cubicBezTo>
                  <a:pt x="410" y="111"/>
                  <a:pt x="448" y="147"/>
                  <a:pt x="448" y="204"/>
                </a:cubicBezTo>
                <a:lnTo>
                  <a:pt x="448" y="316"/>
                </a:lnTo>
                <a:cubicBezTo>
                  <a:pt x="448" y="326"/>
                  <a:pt x="454" y="333"/>
                  <a:pt x="464" y="333"/>
                </a:cubicBezTo>
                <a:cubicBezTo>
                  <a:pt x="466" y="333"/>
                  <a:pt x="468" y="333"/>
                  <a:pt x="471" y="332"/>
                </a:cubicBezTo>
                <a:lnTo>
                  <a:pt x="471" y="380"/>
                </a:lnTo>
                <a:cubicBezTo>
                  <a:pt x="463" y="382"/>
                  <a:pt x="455" y="383"/>
                  <a:pt x="447" y="383"/>
                </a:cubicBezTo>
                <a:cubicBezTo>
                  <a:pt x="422" y="383"/>
                  <a:pt x="400" y="372"/>
                  <a:pt x="394" y="346"/>
                </a:cubicBezTo>
                <a:cubicBezTo>
                  <a:pt x="384" y="365"/>
                  <a:pt x="364" y="385"/>
                  <a:pt x="329" y="385"/>
                </a:cubicBezTo>
                <a:cubicBezTo>
                  <a:pt x="284" y="385"/>
                  <a:pt x="253" y="356"/>
                  <a:pt x="253" y="310"/>
                </a:cubicBezTo>
                <a:close/>
                <a:moveTo>
                  <a:pt x="0" y="275"/>
                </a:moveTo>
                <a:lnTo>
                  <a:pt x="0" y="275"/>
                </a:lnTo>
                <a:lnTo>
                  <a:pt x="71" y="275"/>
                </a:lnTo>
                <a:cubicBezTo>
                  <a:pt x="73" y="309"/>
                  <a:pt x="89" y="324"/>
                  <a:pt x="113" y="324"/>
                </a:cubicBezTo>
                <a:cubicBezTo>
                  <a:pt x="136" y="324"/>
                  <a:pt x="151" y="310"/>
                  <a:pt x="151" y="286"/>
                </a:cubicBezTo>
                <a:cubicBezTo>
                  <a:pt x="151" y="264"/>
                  <a:pt x="137" y="248"/>
                  <a:pt x="103" y="228"/>
                </a:cubicBezTo>
                <a:lnTo>
                  <a:pt x="71" y="210"/>
                </a:lnTo>
                <a:cubicBezTo>
                  <a:pt x="23" y="183"/>
                  <a:pt x="3" y="149"/>
                  <a:pt x="3" y="107"/>
                </a:cubicBezTo>
                <a:cubicBezTo>
                  <a:pt x="3" y="56"/>
                  <a:pt x="47" y="10"/>
                  <a:pt x="108" y="10"/>
                </a:cubicBezTo>
                <a:cubicBezTo>
                  <a:pt x="171" y="10"/>
                  <a:pt x="214" y="50"/>
                  <a:pt x="216" y="112"/>
                </a:cubicBezTo>
                <a:lnTo>
                  <a:pt x="144" y="112"/>
                </a:lnTo>
                <a:cubicBezTo>
                  <a:pt x="141" y="86"/>
                  <a:pt x="129" y="71"/>
                  <a:pt x="107" y="71"/>
                </a:cubicBezTo>
                <a:cubicBezTo>
                  <a:pt x="89" y="71"/>
                  <a:pt x="74" y="85"/>
                  <a:pt x="74" y="104"/>
                </a:cubicBezTo>
                <a:cubicBezTo>
                  <a:pt x="74" y="124"/>
                  <a:pt x="86" y="139"/>
                  <a:pt x="123" y="160"/>
                </a:cubicBezTo>
                <a:lnTo>
                  <a:pt x="148" y="174"/>
                </a:lnTo>
                <a:cubicBezTo>
                  <a:pt x="197" y="201"/>
                  <a:pt x="220" y="240"/>
                  <a:pt x="220" y="286"/>
                </a:cubicBezTo>
                <a:cubicBezTo>
                  <a:pt x="220" y="344"/>
                  <a:pt x="178" y="385"/>
                  <a:pt x="113" y="385"/>
                </a:cubicBezTo>
                <a:cubicBezTo>
                  <a:pt x="44" y="385"/>
                  <a:pt x="1" y="342"/>
                  <a:pt x="0" y="275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2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6" Type="http://schemas.openxmlformats.org/officeDocument/2006/relationships/slideLayout" Target="../slideLayouts/slideLayout76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79" y="411480"/>
            <a:ext cx="8321040" cy="68580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[Slide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280158"/>
            <a:ext cx="8321040" cy="3364992"/>
          </a:xfrm>
          <a:prstGeom prst="rect">
            <a:avLst/>
          </a:prstGeom>
        </p:spPr>
        <p:txBody>
          <a:bodyPr vert="horz" lIns="0" tIns="0" rIns="0" bIns="0" spcCol="9144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2520" y="4792345"/>
            <a:ext cx="201168" cy="13716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>
            <a:lvl1pPr algn="r">
              <a:defRPr sz="600" b="1">
                <a:solidFill>
                  <a:schemeClr val="tx1"/>
                </a:solidFill>
              </a:defRPr>
            </a:lvl1pPr>
          </a:lstStyle>
          <a:p>
            <a:fld id="{0FB653A9-F313-624D-BF6F-1C4E70BAF06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pyright">
            <a:extLst>
              <a:ext uri="{FF2B5EF4-FFF2-40B4-BE49-F238E27FC236}">
                <a16:creationId xmlns:a16="http://schemas.microsoft.com/office/drawing/2014/main" id="{F073CF92-BE09-0B9E-1157-A8F1EF11F1D8}"/>
              </a:ext>
            </a:extLst>
          </p:cNvPr>
          <p:cNvSpPr txBox="1"/>
          <p:nvPr/>
        </p:nvSpPr>
        <p:spPr>
          <a:xfrm>
            <a:off x="411479" y="4792345"/>
            <a:ext cx="2011680" cy="13716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600" dirty="0"/>
              <a:t>© 2023 UL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5696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  <p:sldLayoutId id="2147483671" r:id="rId3"/>
    <p:sldLayoutId id="2147483672" r:id="rId4"/>
    <p:sldLayoutId id="2147483725" r:id="rId5"/>
    <p:sldLayoutId id="2147483726" r:id="rId6"/>
    <p:sldLayoutId id="2147483673" r:id="rId7"/>
    <p:sldLayoutId id="2147483674" r:id="rId8"/>
    <p:sldLayoutId id="2147483675" r:id="rId9"/>
    <p:sldLayoutId id="2147483676" r:id="rId10"/>
    <p:sldLayoutId id="2147483761" r:id="rId11"/>
    <p:sldLayoutId id="2147483683" r:id="rId12"/>
    <p:sldLayoutId id="2147483762" r:id="rId13"/>
    <p:sldLayoutId id="2147483684" r:id="rId14"/>
    <p:sldLayoutId id="2147483713" r:id="rId15"/>
    <p:sldLayoutId id="2147483760" r:id="rId16"/>
    <p:sldLayoutId id="2147483663" r:id="rId17"/>
    <p:sldLayoutId id="2147483679" r:id="rId18"/>
    <p:sldLayoutId id="2147483724" r:id="rId19"/>
    <p:sldLayoutId id="2147483680" r:id="rId20"/>
    <p:sldLayoutId id="2147483681" r:id="rId21"/>
    <p:sldLayoutId id="2147483772" r:id="rId22"/>
    <p:sldLayoutId id="2147483662" r:id="rId23"/>
    <p:sldLayoutId id="2147483664" r:id="rId24"/>
    <p:sldLayoutId id="2147483687" r:id="rId25"/>
    <p:sldLayoutId id="2147483685" r:id="rId26"/>
    <p:sldLayoutId id="2147483688" r:id="rId27"/>
    <p:sldLayoutId id="2147483686" r:id="rId28"/>
    <p:sldLayoutId id="2147483689" r:id="rId29"/>
    <p:sldLayoutId id="2147483703" r:id="rId30"/>
    <p:sldLayoutId id="2147483704" r:id="rId31"/>
    <p:sldLayoutId id="2147483705" r:id="rId32"/>
    <p:sldLayoutId id="2147483690" r:id="rId33"/>
    <p:sldLayoutId id="2147483691" r:id="rId34"/>
    <p:sldLayoutId id="2147483692" r:id="rId35"/>
    <p:sldLayoutId id="2147483693" r:id="rId36"/>
    <p:sldLayoutId id="2147483694" r:id="rId37"/>
    <p:sldLayoutId id="2147483712" r:id="rId38"/>
    <p:sldLayoutId id="2147483699" r:id="rId39"/>
    <p:sldLayoutId id="2147483702" r:id="rId40"/>
    <p:sldLayoutId id="2147483730" r:id="rId41"/>
    <p:sldLayoutId id="2147483727" r:id="rId42"/>
    <p:sldLayoutId id="2147483729" r:id="rId43"/>
    <p:sldLayoutId id="2147483731" r:id="rId44"/>
    <p:sldLayoutId id="2147483732" r:id="rId45"/>
    <p:sldLayoutId id="2147483733" r:id="rId46"/>
    <p:sldLayoutId id="2147483734" r:id="rId47"/>
    <p:sldLayoutId id="2147483763" r:id="rId48"/>
    <p:sldLayoutId id="2147483764" r:id="rId49"/>
    <p:sldLayoutId id="2147483765" r:id="rId50"/>
    <p:sldLayoutId id="2147483766" r:id="rId51"/>
    <p:sldLayoutId id="2147483767" r:id="rId52"/>
    <p:sldLayoutId id="2147483768" r:id="rId53"/>
    <p:sldLayoutId id="2147483736" r:id="rId54"/>
    <p:sldLayoutId id="2147483737" r:id="rId55"/>
    <p:sldLayoutId id="2147483735" r:id="rId56"/>
    <p:sldLayoutId id="2147483738" r:id="rId57"/>
    <p:sldLayoutId id="2147483739" r:id="rId58"/>
    <p:sldLayoutId id="2147483740" r:id="rId59"/>
    <p:sldLayoutId id="2147483741" r:id="rId60"/>
    <p:sldLayoutId id="2147483742" r:id="rId61"/>
    <p:sldLayoutId id="2147483743" r:id="rId62"/>
    <p:sldLayoutId id="2147483744" r:id="rId63"/>
    <p:sldLayoutId id="2147483757" r:id="rId64"/>
    <p:sldLayoutId id="2147483745" r:id="rId65"/>
    <p:sldLayoutId id="2147483758" r:id="rId66"/>
    <p:sldLayoutId id="2147483746" r:id="rId67"/>
    <p:sldLayoutId id="2147483759" r:id="rId68"/>
    <p:sldLayoutId id="2147483769" r:id="rId69"/>
    <p:sldLayoutId id="2147483747" r:id="rId70"/>
    <p:sldLayoutId id="2147483756" r:id="rId71"/>
    <p:sldLayoutId id="2147483748" r:id="rId72"/>
    <p:sldLayoutId id="2147483749" r:id="rId73"/>
    <p:sldLayoutId id="2147483750" r:id="rId74"/>
    <p:sldLayoutId id="2147483751" r:id="rId75"/>
    <p:sldLayoutId id="2147483752" r:id="rId76"/>
    <p:sldLayoutId id="2147483753" r:id="rId77"/>
    <p:sldLayoutId id="2147483754" r:id="rId78"/>
    <p:sldLayoutId id="2147483755" r:id="rId79"/>
    <p:sldLayoutId id="2147483770" r:id="rId80"/>
    <p:sldLayoutId id="2147483771" r:id="rId81"/>
    <p:sldLayoutId id="2147483666" r:id="rId82"/>
    <p:sldLayoutId id="2147483682" r:id="rId83"/>
    <p:sldLayoutId id="2147483710" r:id="rId84"/>
    <p:sldLayoutId id="2147483711" r:id="rId85"/>
    <p:sldLayoutId id="2147483722" r:id="rId86"/>
    <p:sldLayoutId id="2147483723" r:id="rId87"/>
    <p:sldLayoutId id="2147483695" r:id="rId88"/>
    <p:sldLayoutId id="2147483707" r:id="rId89"/>
    <p:sldLayoutId id="2147483708" r:id="rId90"/>
    <p:sldLayoutId id="2147483709" r:id="rId9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900"/>
        </a:spcBef>
        <a:buClr>
          <a:srgbClr val="CA012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59">
          <p15:clr>
            <a:srgbClr val="F26B43"/>
          </p15:clr>
        </p15:guide>
        <p15:guide id="3" pos="5501">
          <p15:clr>
            <a:srgbClr val="F26B43"/>
          </p15:clr>
        </p15:guide>
        <p15:guide id="4" orient="horz" pos="806">
          <p15:clr>
            <a:srgbClr val="F26B43"/>
          </p15:clr>
        </p15:guide>
        <p15:guide id="5" orient="horz" pos="260">
          <p15:clr>
            <a:srgbClr val="F26B43"/>
          </p15:clr>
        </p15:guide>
        <p15:guide id="7" pos="642">
          <p15:clr>
            <a:srgbClr val="A4A3A4"/>
          </p15:clr>
        </p15:guide>
        <p15:guide id="8" pos="700">
          <p15:clr>
            <a:srgbClr val="A4A3A4"/>
          </p15:clr>
        </p15:guide>
        <p15:guide id="9" pos="1084">
          <p15:clr>
            <a:srgbClr val="A4A3A4"/>
          </p15:clr>
        </p15:guide>
        <p15:guide id="10" pos="1140">
          <p15:clr>
            <a:srgbClr val="A4A3A4"/>
          </p15:clr>
        </p15:guide>
        <p15:guide id="11" pos="1526">
          <p15:clr>
            <a:srgbClr val="A4A3A4"/>
          </p15:clr>
        </p15:guide>
        <p15:guide id="12" pos="1582">
          <p15:clr>
            <a:srgbClr val="A4A3A4"/>
          </p15:clr>
        </p15:guide>
        <p15:guide id="13" pos="1968">
          <p15:clr>
            <a:srgbClr val="A4A3A4"/>
          </p15:clr>
        </p15:guide>
        <p15:guide id="14" pos="2024">
          <p15:clr>
            <a:srgbClr val="A4A3A4"/>
          </p15:clr>
        </p15:guide>
        <p15:guide id="15" pos="2410">
          <p15:clr>
            <a:srgbClr val="A4A3A4"/>
          </p15:clr>
        </p15:guide>
        <p15:guide id="16" pos="2466">
          <p15:clr>
            <a:srgbClr val="A4A3A4"/>
          </p15:clr>
        </p15:guide>
        <p15:guide id="17" pos="2850">
          <p15:clr>
            <a:srgbClr val="A4A3A4"/>
          </p15:clr>
        </p15:guide>
        <p15:guide id="18" pos="2908">
          <p15:clr>
            <a:srgbClr val="A4A3A4"/>
          </p15:clr>
        </p15:guide>
        <p15:guide id="19" pos="3292">
          <p15:clr>
            <a:srgbClr val="A4A3A4"/>
          </p15:clr>
        </p15:guide>
        <p15:guide id="20" pos="3348">
          <p15:clr>
            <a:srgbClr val="A4A3A4"/>
          </p15:clr>
        </p15:guide>
        <p15:guide id="21" pos="3734">
          <p15:clr>
            <a:srgbClr val="A4A3A4"/>
          </p15:clr>
        </p15:guide>
        <p15:guide id="22" pos="3790">
          <p15:clr>
            <a:srgbClr val="A4A3A4"/>
          </p15:clr>
        </p15:guide>
        <p15:guide id="23" pos="4176">
          <p15:clr>
            <a:srgbClr val="A4A3A4"/>
          </p15:clr>
        </p15:guide>
        <p15:guide id="24" pos="4232">
          <p15:clr>
            <a:srgbClr val="A4A3A4"/>
          </p15:clr>
        </p15:guide>
        <p15:guide id="25" pos="4618">
          <p15:clr>
            <a:srgbClr val="A4A3A4"/>
          </p15:clr>
        </p15:guide>
        <p15:guide id="26" pos="4674">
          <p15:clr>
            <a:srgbClr val="A4A3A4"/>
          </p15:clr>
        </p15:guide>
        <p15:guide id="27" pos="5058">
          <p15:clr>
            <a:srgbClr val="A4A3A4"/>
          </p15:clr>
        </p15:guide>
        <p15:guide id="28" pos="5116">
          <p15:clr>
            <a:srgbClr val="A4A3A4"/>
          </p15:clr>
        </p15:guide>
        <p15:guide id="29" orient="horz" pos="292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6B104-95C2-24BA-C3DB-565ACA5AD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1480" y="1280160"/>
            <a:ext cx="4716194" cy="1554480"/>
          </a:xfrm>
        </p:spPr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03AC7-3494-1201-3A94-CC993890A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Guidelines for the use of remote methods in auditing management systems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C15E6-FA67-B0C2-B0B4-C241765F8C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Jasmin Omerovic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2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B811-4D51-C55E-9C04-5AFB3C3D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ACD4-C4FC-F0F3-D422-4983E4AF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Conducting an audit using remote methods</a:t>
            </a:r>
          </a:p>
          <a:p>
            <a:r>
              <a:rPr lang="en-US" dirty="0"/>
              <a:t>Risks and opportunities to be considered to determine if modification of effort and/or resources is needed, even leading to changes in audit methods;</a:t>
            </a:r>
          </a:p>
          <a:p>
            <a:r>
              <a:rPr lang="en-US" dirty="0"/>
              <a:t>Support personnel;</a:t>
            </a:r>
          </a:p>
          <a:p>
            <a:r>
              <a:rPr lang="en-US" dirty="0"/>
              <a:t>Conducting opening/closing meeting;</a:t>
            </a:r>
          </a:p>
          <a:p>
            <a:r>
              <a:rPr lang="en-US" dirty="0"/>
              <a:t>Collecting and verifying information.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1599E-C9DD-9CEA-1B28-77753EBA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6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B811-4D51-C55E-9C04-5AFB3C3D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ACD4-C4FC-F0F3-D422-4983E4AF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Competence and evaluation of auditors</a:t>
            </a:r>
          </a:p>
          <a:p>
            <a:r>
              <a:rPr lang="en-US" dirty="0"/>
              <a:t>Personal behaviors, technical skills, and sensitivity to digital data privacy.</a:t>
            </a:r>
          </a:p>
          <a:p>
            <a:r>
              <a:rPr lang="en-US" dirty="0"/>
              <a:t>Knowledge and skills related to confidentiality, information security, and remote auditing technologies.</a:t>
            </a:r>
          </a:p>
          <a:p>
            <a:r>
              <a:rPr lang="en-US" dirty="0"/>
              <a:t>Ability to evaluate suitability and risk of remote methods.</a:t>
            </a:r>
          </a:p>
          <a:p>
            <a:r>
              <a:rPr lang="en-US" dirty="0"/>
              <a:t>Adapting to new remote auditing methods and evolving technologies.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1599E-C9DD-9CEA-1B28-77753EBA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2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B811-4D51-C55E-9C04-5AFB3C3D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ACD4-C4FC-F0F3-D422-4983E4AF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Annex A - Remote auditing methods</a:t>
            </a:r>
            <a:endParaRPr lang="en-US" b="1" dirty="0"/>
          </a:p>
          <a:p>
            <a:r>
              <a:rPr lang="en-US" dirty="0"/>
              <a:t>Types of audits using remote methods </a:t>
            </a:r>
          </a:p>
          <a:p>
            <a:r>
              <a:rPr lang="en-US" b="1" dirty="0"/>
              <a:t>Fully remote</a:t>
            </a:r>
            <a:r>
              <a:rPr lang="en-US" dirty="0"/>
              <a:t>: No onsite activity is planned with any auditor. Allowance is based on a risk assessment of the product and company based on the program being covered. Consideration for software as a device, virtual manufactures, etc. </a:t>
            </a:r>
          </a:p>
          <a:p>
            <a:r>
              <a:rPr lang="en-US" b="1" dirty="0"/>
              <a:t>Hybrid/blended</a:t>
            </a:r>
            <a:r>
              <a:rPr lang="en-US" dirty="0"/>
              <a:t>: using combination of methods where at least one part is conducted onsite; </a:t>
            </a:r>
            <a:r>
              <a:rPr lang="en-US" dirty="0" err="1"/>
              <a:t>e.g</a:t>
            </a:r>
            <a:r>
              <a:rPr lang="en-US" dirty="0"/>
              <a:t>: auditor conducts specific parts of the audit onsite, such as production and service; auditor conducts document review remotely using ICT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1599E-C9DD-9CEA-1B28-77753EBA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5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B811-4D51-C55E-9C04-5AFB3C3D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ACD4-C4FC-F0F3-D422-4983E4AF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Annex A - Remote auditing methods</a:t>
            </a:r>
          </a:p>
          <a:p>
            <a:pPr marL="0" indent="0">
              <a:buNone/>
            </a:pPr>
            <a:r>
              <a:rPr lang="en-US" b="1" dirty="0"/>
              <a:t>Technologies used</a:t>
            </a:r>
            <a:r>
              <a:rPr lang="en-US" dirty="0"/>
              <a:t> </a:t>
            </a:r>
          </a:p>
          <a:p>
            <a:r>
              <a:rPr lang="en-US" dirty="0"/>
              <a:t>List some technologies (share folders, ftp servers..) and some good practice (communicate protocols, ensure access to IT support, back up of use of mobile phones…)</a:t>
            </a:r>
          </a:p>
          <a:p>
            <a:pPr marL="0" indent="0">
              <a:buNone/>
            </a:pPr>
            <a:r>
              <a:rPr lang="en-US" b="1" dirty="0"/>
              <a:t>Examples of methods’ implementation</a:t>
            </a:r>
            <a:r>
              <a:rPr lang="en-US" dirty="0"/>
              <a:t> </a:t>
            </a:r>
          </a:p>
          <a:p>
            <a:r>
              <a:rPr lang="en-US" dirty="0"/>
              <a:t>When handling documents and records, when 1 auditor is remote, when auditing digital twins, when using surrogate auditors (technical person who attends the audit in-person and acts as eyes and ears for the audit team)</a:t>
            </a:r>
          </a:p>
          <a:p>
            <a:r>
              <a:rPr lang="en-US" dirty="0"/>
              <a:t>Further methods for documents reviews, personnel interviews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1599E-C9DD-9CEA-1B28-77753EBA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2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B811-4D51-C55E-9C04-5AFB3C3D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ACD4-C4FC-F0F3-D422-4983E4AF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Annex B - Useful practices</a:t>
            </a:r>
          </a:p>
          <a:p>
            <a:pPr marL="0" indent="0">
              <a:buNone/>
            </a:pPr>
            <a:r>
              <a:rPr lang="en-US" b="1" dirty="0"/>
              <a:t>Generic best practice </a:t>
            </a:r>
          </a:p>
          <a:p>
            <a:r>
              <a:rPr lang="en-US" dirty="0"/>
              <a:t>addition of an audit objective that addresses the suitability and effectiveness of the remote methods used in the audit activities.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Managing the audit </a:t>
            </a:r>
            <a:r>
              <a:rPr lang="en-US" b="1" dirty="0" err="1"/>
              <a:t>programme</a:t>
            </a:r>
            <a:r>
              <a:rPr lang="en-US" dirty="0"/>
              <a:t> </a:t>
            </a:r>
          </a:p>
          <a:p>
            <a:r>
              <a:rPr lang="en-US" dirty="0"/>
              <a:t>Process for investigation: e.g. identify and document risks and opportunities that can impact the audit for each of the remote methods; any methods being used to manage the identified risks; </a:t>
            </a:r>
          </a:p>
          <a:p>
            <a:r>
              <a:rPr lang="en-US" dirty="0"/>
              <a:t>Selecting the audit team and ICT methods: e.g. consider to have at least one auditor who has participated in the previous audit and is familiar with the auditee's management system;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1599E-C9DD-9CEA-1B28-77753EBA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B811-4D51-C55E-9C04-5AFB3C3D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ACD4-C4FC-F0F3-D422-4983E4AF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Annex B - Useful practices</a:t>
            </a:r>
          </a:p>
          <a:p>
            <a:pPr marL="0" indent="0">
              <a:buNone/>
            </a:pPr>
            <a:r>
              <a:rPr lang="en-US" b="1" dirty="0"/>
              <a:t>Conducting the audit </a:t>
            </a:r>
          </a:p>
          <a:p>
            <a:r>
              <a:rPr lang="en-US" dirty="0"/>
              <a:t>Reviewing information: Confirm the choice of methods being used or potentially used to review information during the audit planning process; During the opening and closing meetings confirm the arrangements for managing security and accessibility issues..</a:t>
            </a:r>
          </a:p>
          <a:p>
            <a:r>
              <a:rPr lang="en-US" dirty="0"/>
              <a:t>Collecting and verifying information: Consider any external resources related to regulatory performance as appropriate; Ensure the sampling includes the variety of levels, functions, activities and tasks represented…</a:t>
            </a:r>
          </a:p>
          <a:p>
            <a:r>
              <a:rPr lang="en-US" dirty="0"/>
              <a:t>Opening meeting: Utilize the camera for the lead auditor, key organization representative, Set and communicate the meeting rules…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1599E-C9DD-9CEA-1B28-77753EBA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2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76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A1B1-FEB0-5F82-3AB9-B62E8823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5AD17-4521-5A77-58B1-B5A5D0280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Why this TS?</a:t>
            </a:r>
          </a:p>
          <a:p>
            <a:r>
              <a:rPr lang="en-US" dirty="0"/>
              <a:t>This document is intended to strengthen confidence in the use of </a:t>
            </a:r>
            <a:r>
              <a:rPr lang="en-US" b="1" dirty="0">
                <a:solidFill>
                  <a:srgbClr val="FF0000"/>
                </a:solidFill>
              </a:rPr>
              <a:t>remote methods </a:t>
            </a:r>
            <a:r>
              <a:rPr lang="en-US" dirty="0"/>
              <a:t>for auditing management systems among customers, regulators, accreditation bodies, certification bodies, scheme owners, industry, employees, consumers, suppliers and other interested parties.</a:t>
            </a:r>
          </a:p>
          <a:p>
            <a:r>
              <a:rPr lang="en-US" dirty="0"/>
              <a:t>A combined guideline to cover risks, conditions to use remote methods, best practice etc.</a:t>
            </a:r>
          </a:p>
          <a:p>
            <a:r>
              <a:rPr lang="en-US" dirty="0"/>
              <a:t>The use of remote methods for management systems audits is not intended to completely replace on-site audit method.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FE395-EF2F-2FEB-B0DA-93E13D9C5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4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F7CBE-0C4A-B9C0-24CB-9C78C2CC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 ISO/IEC TS 17012 Workplan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9F10F-3363-2236-BCB9-19EA10786B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Start in September 2022</a:t>
            </a:r>
          </a:p>
          <a:p>
            <a:r>
              <a:rPr lang="en-US" dirty="0"/>
              <a:t>1 meeting in 2022</a:t>
            </a:r>
          </a:p>
          <a:p>
            <a:r>
              <a:rPr lang="en-US" dirty="0"/>
              <a:t>2 meetings in 2023</a:t>
            </a:r>
          </a:p>
          <a:p>
            <a:r>
              <a:rPr lang="en-US" dirty="0"/>
              <a:t>CD ready in June 2023</a:t>
            </a:r>
          </a:p>
          <a:p>
            <a:r>
              <a:rPr lang="en-US" b="1" dirty="0">
                <a:solidFill>
                  <a:srgbClr val="FF0000"/>
                </a:solidFill>
              </a:rPr>
              <a:t>CD consultation comments – 30. October 2023!</a:t>
            </a:r>
          </a:p>
          <a:p>
            <a:r>
              <a:rPr lang="en-US" dirty="0"/>
              <a:t>4th meeting October 2023</a:t>
            </a:r>
          </a:p>
          <a:p>
            <a:r>
              <a:rPr lang="en-US" dirty="0"/>
              <a:t>DTS ballot – December2023</a:t>
            </a:r>
          </a:p>
          <a:p>
            <a:r>
              <a:rPr lang="en-US" dirty="0"/>
              <a:t>5th meeting – February 2024</a:t>
            </a:r>
          </a:p>
          <a:p>
            <a:r>
              <a:rPr lang="en-US" dirty="0" err="1"/>
              <a:t>Editing&amp;proofreading</a:t>
            </a:r>
            <a:r>
              <a:rPr lang="en-US" dirty="0"/>
              <a:t> March/April 2024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80997-83D5-2F11-BC76-449B5D867E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sz="1400" b="1" dirty="0" err="1">
                <a:solidFill>
                  <a:srgbClr val="FF0000"/>
                </a:solidFill>
              </a:rPr>
              <a:t>Expected</a:t>
            </a:r>
            <a:r>
              <a:rPr lang="da-DK" sz="1400" b="1" dirty="0">
                <a:solidFill>
                  <a:srgbClr val="FF0000"/>
                </a:solidFill>
              </a:rPr>
              <a:t> </a:t>
            </a:r>
            <a:r>
              <a:rPr lang="da-DK" sz="1400" b="1" dirty="0" err="1">
                <a:solidFill>
                  <a:srgbClr val="FF0000"/>
                </a:solidFill>
              </a:rPr>
              <a:t>publication</a:t>
            </a:r>
            <a:r>
              <a:rPr lang="da-DK" sz="1400" b="1" dirty="0">
                <a:solidFill>
                  <a:srgbClr val="FF0000"/>
                </a:solidFill>
              </a:rPr>
              <a:t> in 2024</a:t>
            </a:r>
            <a:endParaRPr lang="en-US" sz="14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59CC5-CB40-BAB1-9F00-855765CDB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1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4502B-EDFD-3368-2708-D9728873F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B784B-012A-6B02-86C7-E7AEC546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280158"/>
            <a:ext cx="7332785" cy="336499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Structure</a:t>
            </a:r>
            <a:endParaRPr lang="en-US" b="1" dirty="0"/>
          </a:p>
          <a:p>
            <a:r>
              <a:rPr lang="en-US" dirty="0"/>
              <a:t>This document is based on ISO 19011 “Guidelines for auditing management systems” </a:t>
            </a:r>
          </a:p>
          <a:p>
            <a:r>
              <a:rPr lang="en-US" dirty="0"/>
              <a:t>Uses the same headings</a:t>
            </a:r>
          </a:p>
          <a:p>
            <a:r>
              <a:rPr lang="en-US" dirty="0"/>
              <a:t>Starts each clause with references to the specific clause</a:t>
            </a:r>
          </a:p>
          <a:p>
            <a:r>
              <a:rPr lang="en-US" dirty="0"/>
              <a:t>Complements by specifying guidelines for use of remote methods for each clause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6CCFD0-2FEA-6312-E2B7-F71988431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8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0A545-E714-5A78-9296-E92FCB3B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32F1B-48D1-ADE7-2B97-CDCD3E529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280158"/>
            <a:ext cx="7698545" cy="336499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Contents</a:t>
            </a:r>
            <a:endParaRPr lang="en-US" b="1" dirty="0"/>
          </a:p>
          <a:p>
            <a:r>
              <a:rPr lang="en-US" dirty="0"/>
              <a:t>Clause 5 Managing an audit </a:t>
            </a:r>
            <a:r>
              <a:rPr lang="en-US" dirty="0" err="1"/>
              <a:t>programme</a:t>
            </a:r>
            <a:r>
              <a:rPr lang="en-US" dirty="0"/>
              <a:t> </a:t>
            </a:r>
          </a:p>
          <a:p>
            <a:r>
              <a:rPr lang="en-US" dirty="0"/>
              <a:t>Clause 6 Conducting an audit using remote methods</a:t>
            </a:r>
          </a:p>
          <a:p>
            <a:r>
              <a:rPr lang="en-US" dirty="0"/>
              <a:t>Clause 7 Competence and evaluation of auditors </a:t>
            </a:r>
          </a:p>
          <a:p>
            <a:endParaRPr lang="en-US" dirty="0"/>
          </a:p>
          <a:p>
            <a:r>
              <a:rPr lang="en-US" dirty="0"/>
              <a:t>Annex A: Remote auditing methods</a:t>
            </a:r>
          </a:p>
          <a:p>
            <a:r>
              <a:rPr lang="en-US" dirty="0"/>
              <a:t>Annex B: Useful practices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4FD2D-9941-C9A1-3F7D-8A9B035BA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5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6EF4F01A-199B-DB9F-7F45-D1F2FD013FE3}"/>
              </a:ext>
            </a:extLst>
          </p:cNvPr>
          <p:cNvSpPr/>
          <p:nvPr/>
        </p:nvSpPr>
        <p:spPr>
          <a:xfrm>
            <a:off x="4976576" y="1598457"/>
            <a:ext cx="241761" cy="9732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E90360D3-A735-8AF0-64AD-F4715120EECF}"/>
              </a:ext>
            </a:extLst>
          </p:cNvPr>
          <p:cNvSpPr/>
          <p:nvPr/>
        </p:nvSpPr>
        <p:spPr>
          <a:xfrm>
            <a:off x="5022427" y="2754628"/>
            <a:ext cx="150058" cy="8670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CCB0C4-3104-9AE2-CE81-A374507C20BB}"/>
              </a:ext>
            </a:extLst>
          </p:cNvPr>
          <p:cNvSpPr txBox="1"/>
          <p:nvPr/>
        </p:nvSpPr>
        <p:spPr>
          <a:xfrm>
            <a:off x="5275384" y="1900437"/>
            <a:ext cx="2581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Same as ISO 19011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46B858-C8FA-4BBA-77E2-1CAA734432EF}"/>
              </a:ext>
            </a:extLst>
          </p:cNvPr>
          <p:cNvSpPr txBox="1"/>
          <p:nvPr/>
        </p:nvSpPr>
        <p:spPr>
          <a:xfrm>
            <a:off x="5376671" y="2893583"/>
            <a:ext cx="3355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Specific to ISO/IEC TS 17012</a:t>
            </a:r>
          </a:p>
        </p:txBody>
      </p:sp>
    </p:spTree>
    <p:extLst>
      <p:ext uri="{BB962C8B-B14F-4D97-AF65-F5344CB8AC3E}">
        <p14:creationId xmlns:p14="http://schemas.microsoft.com/office/powerpoint/2010/main" val="261205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0A545-E714-5A78-9296-E92FCB3B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32F1B-48D1-ADE7-2B97-CDCD3E529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280158"/>
            <a:ext cx="7698545" cy="3364992"/>
          </a:xfrm>
        </p:spPr>
        <p:txBody>
          <a:bodyPr/>
          <a:lstStyle/>
          <a:p>
            <a:pPr marL="0" indent="0">
              <a:buNone/>
            </a:pPr>
            <a:r>
              <a:rPr lang="da-DK" sz="2400" b="1" dirty="0" err="1"/>
              <a:t>Scope</a:t>
            </a:r>
            <a:endParaRPr lang="da-DK" b="1" dirty="0"/>
          </a:p>
          <a:p>
            <a:pPr marL="0" indent="0">
              <a:buNone/>
            </a:pPr>
            <a:r>
              <a:rPr lang="en-US" sz="1800" dirty="0"/>
              <a:t>The scope of the document is to specify </a:t>
            </a:r>
            <a:r>
              <a:rPr lang="en-US" sz="1800" b="1" dirty="0"/>
              <a:t>guidance</a:t>
            </a:r>
            <a:r>
              <a:rPr lang="en-US" sz="1800" dirty="0"/>
              <a:t> in the use of </a:t>
            </a:r>
            <a:r>
              <a:rPr lang="en-US" sz="1800" b="1" dirty="0"/>
              <a:t>remote methods</a:t>
            </a:r>
            <a:r>
              <a:rPr lang="en-US" sz="1800" dirty="0"/>
              <a:t> for conducting audits of management systems and it is applicable to all organizations that need to plan and conduct all kinds of internal or external audits of management systems. </a:t>
            </a:r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4FD2D-9941-C9A1-3F7D-8A9B035BA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4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B811-4D51-C55E-9C04-5AFB3C3D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ACD4-C4FC-F0F3-D422-4983E4AFD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1" y="1280158"/>
            <a:ext cx="6369148" cy="3364992"/>
          </a:xfrm>
        </p:spPr>
        <p:txBody>
          <a:bodyPr/>
          <a:lstStyle/>
          <a:p>
            <a:pPr marL="0" indent="0">
              <a:buNone/>
            </a:pPr>
            <a:r>
              <a:rPr lang="da-DK" sz="2400" b="1" dirty="0"/>
              <a:t>Definitions</a:t>
            </a:r>
          </a:p>
          <a:p>
            <a:pPr marL="0" indent="0">
              <a:buNone/>
            </a:pPr>
            <a:r>
              <a:rPr lang="en-US" sz="1800" dirty="0"/>
              <a:t>A new definition:</a:t>
            </a:r>
          </a:p>
          <a:p>
            <a:pPr marL="0" indent="0">
              <a:buNone/>
            </a:pPr>
            <a:r>
              <a:rPr lang="en-US" sz="1800" dirty="0"/>
              <a:t>3.2 remote auditing methods:</a:t>
            </a:r>
          </a:p>
          <a:p>
            <a:pPr marL="0" indent="0">
              <a:buNone/>
            </a:pPr>
            <a:r>
              <a:rPr lang="en-US" sz="1800" dirty="0"/>
              <a:t>“methods used for conducting audit activities at any place other than the location of the auditee”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1599E-C9DD-9CEA-1B28-77753EBA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7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B811-4D51-C55E-9C04-5AFB3C3D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ACD4-C4FC-F0F3-D422-4983E4AF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400" b="1" dirty="0" err="1"/>
              <a:t>Principles</a:t>
            </a:r>
            <a:r>
              <a:rPr lang="da-DK" sz="2400" b="1" dirty="0"/>
              <a:t> of </a:t>
            </a:r>
            <a:r>
              <a:rPr lang="da-DK" sz="2400" b="1" dirty="0" err="1"/>
              <a:t>auditing</a:t>
            </a:r>
            <a:endParaRPr lang="da-DK" sz="2400" b="1" dirty="0"/>
          </a:p>
          <a:p>
            <a:pPr marL="0" indent="0">
              <a:buNone/>
            </a:pPr>
            <a:r>
              <a:rPr lang="en-US" sz="1800" dirty="0"/>
              <a:t>Same principles in ISO 19011 apply.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1599E-C9DD-9CEA-1B28-77753EBA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B811-4D51-C55E-9C04-5AFB3C3D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CD ISO/IEC TS 17012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BACD4-C4FC-F0F3-D422-4983E4AF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Managing an audit </a:t>
            </a:r>
            <a:r>
              <a:rPr lang="en-US" sz="2400" b="1" dirty="0" err="1"/>
              <a:t>programme</a:t>
            </a:r>
            <a:endParaRPr lang="en-US" sz="2400" b="1" dirty="0"/>
          </a:p>
          <a:p>
            <a:r>
              <a:rPr lang="en-US" dirty="0"/>
              <a:t>Risks and opportunities;</a:t>
            </a:r>
          </a:p>
          <a:p>
            <a:r>
              <a:rPr lang="en-US" dirty="0"/>
              <a:t>information security and confidentiality issues of remote auditing methods;</a:t>
            </a:r>
          </a:p>
          <a:p>
            <a:r>
              <a:rPr lang="en-US" dirty="0"/>
              <a:t>required information available to make judgment on application;</a:t>
            </a:r>
          </a:p>
          <a:p>
            <a:r>
              <a:rPr lang="en-US" dirty="0"/>
              <a:t>acceptability of remote methods for scheme owners, regulators and other specifiers;</a:t>
            </a:r>
          </a:p>
          <a:p>
            <a:r>
              <a:rPr lang="en-US" dirty="0"/>
              <a:t>ability to use remote auditing methods.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1599E-C9DD-9CEA-1B28-77753EBA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53A9-F313-624D-BF6F-1C4E70BAF0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8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 Theme">
  <a:themeElements>
    <a:clrScheme name="UL Solutions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E2E6"/>
      </a:accent1>
      <a:accent2>
        <a:srgbClr val="FF6255"/>
      </a:accent2>
      <a:accent3>
        <a:srgbClr val="00CAFB"/>
      </a:accent3>
      <a:accent4>
        <a:srgbClr val="00948F"/>
      </a:accent4>
      <a:accent5>
        <a:srgbClr val="98443D"/>
      </a:accent5>
      <a:accent6>
        <a:srgbClr val="00689C"/>
      </a:accent6>
      <a:hlink>
        <a:srgbClr val="CA0123"/>
      </a:hlink>
      <a:folHlink>
        <a:srgbClr val="CA0123"/>
      </a:folHlink>
    </a:clrScheme>
    <a:fontScheme name="UL Solution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UL Solutions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905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 w="19050" cap="flat">
          <a:miter lim="800000"/>
        </a:ln>
      </a:spPr>
      <a:bodyPr/>
      <a:lstStyle>
        <a:defPPr algn="ctr">
          <a:lnSpc>
            <a:spcPct val="100000"/>
          </a:lnSpc>
          <a:defRPr sz="1400"/>
        </a:defPPr>
      </a:lstStyle>
      <a:style>
        <a:lnRef idx="0">
          <a:schemeClr val="tx1"/>
        </a:lnRef>
        <a:fillRef idx="1">
          <a:schemeClr val="accent1"/>
        </a:fillRef>
        <a:effectRef idx="0">
          <a:srgbClr val="000000"/>
        </a:effectRef>
        <a:fontRef idx="minor">
          <a:srgbClr val="000000"/>
        </a:fontRef>
      </a:style>
    </a:spDef>
    <a:lnDef>
      <a:spPr>
        <a:ln w="19050" cap="flat">
          <a:miter lim="800000"/>
        </a:ln>
      </a:spPr>
      <a:bodyPr/>
      <a:lstStyle/>
      <a:style>
        <a:lnRef idx="1">
          <a:schemeClr val="tx1"/>
        </a:lnRef>
        <a:fillRef idx="0">
          <a:schemeClr val="accent1"/>
        </a:fillRef>
        <a:effectRef idx="0">
          <a:srgbClr val="000000"/>
        </a:effectRef>
        <a:fontRef idx="minor">
          <a:srgbClr val="000000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37160" indent="-137160">
          <a:lnSpc>
            <a:spcPct val="100000"/>
          </a:lnSpc>
          <a:spcBef>
            <a:spcPts val="900"/>
          </a:spcBef>
          <a:buClr>
            <a:srgbClr val="CA0123"/>
          </a:buClr>
          <a:buSzPct val="100000"/>
          <a:buFont typeface="Arial"/>
          <a:buChar char="•"/>
          <a:defRPr sz="1400"/>
        </a:defPPr>
      </a:lstStyle>
    </a:txDef>
  </a:objectDefaults>
  <a:extraClrSchemeLst/>
  <a:custClrLst>
    <a:custClr name="Bright Blue">
      <a:srgbClr val="0A32FF"/>
    </a:custClr>
    <a:custClr name="Dark Blue">
      <a:srgbClr val="000095"/>
    </a:custClr>
    <a:custClr name="Bright Green">
      <a:srgbClr val="00A451"/>
    </a:custClr>
    <a:custClr name="Dark Green">
      <a:srgbClr val="123A28"/>
    </a:custClr>
    <a:custClr name="Bright Red">
      <a:srgbClr val="CA0123"/>
    </a:custClr>
    <a:custClr name="Dark Red">
      <a:srgbClr val="5B0428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Pebble">
      <a:srgbClr val="E5DDCA"/>
    </a:custClr>
    <a:custClr name="Midnight Blue">
      <a:srgbClr val="122C49"/>
    </a:custClr>
    <a:custClr name="Light Blue">
      <a:srgbClr val="BCE4F7"/>
    </a:custClr>
    <a:custClr name="Fog">
      <a:srgbClr val="577E9E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qua">
      <a:srgbClr val="00E2E6"/>
    </a:custClr>
    <a:custClr name="Coral">
      <a:srgbClr val="FF6255"/>
    </a:custClr>
    <a:custClr name="Sky Blue">
      <a:srgbClr val="00CAFB"/>
    </a:custClr>
    <a:custClr name="Moss">
      <a:srgbClr val="00948F"/>
    </a:custClr>
    <a:custClr name="Autumn">
      <a:srgbClr val="98443D"/>
    </a:custClr>
    <a:custClr name="Steel Blue">
      <a:srgbClr val="00689C"/>
    </a:custClr>
    <a:custClr name="Camel">
      <a:srgbClr val="B38874"/>
    </a:custClr>
    <a:custClr name="Orange">
      <a:srgbClr val="FF9D55"/>
    </a:custClr>
    <a:custClr name="White">
      <a:srgbClr val="FFFFFF"/>
    </a:custClr>
    <a:custClr name="White">
      <a:srgbClr val="FFFFFF"/>
    </a:custClr>
    <a:custClr name="UL Gray Background">
      <a:srgbClr val="EBEBEB"/>
    </a:custClr>
    <a:custClr name="UL Gray 1">
      <a:srgbClr val="D8D9DA"/>
    </a:custClr>
    <a:custClr name="UL Gray 2">
      <a:srgbClr val="BCBEC0"/>
    </a:custClr>
    <a:custClr name="UL Gray 3">
      <a:srgbClr val="939698"/>
    </a:custClr>
    <a:custClr name="UL Gray 4">
      <a:srgbClr val="58595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Default Theme" id="{CB2B7D8C-8BB1-4CCC-9C9D-D7D98B87DE48}" vid="{F5C6CDDA-C026-4165-968D-6E50973129A1}"/>
    </a:ext>
  </a:extLst>
</a:theme>
</file>

<file path=docMetadata/LabelInfo.xml><?xml version="1.0" encoding="utf-8"?>
<clbl:labelList xmlns:clbl="http://schemas.microsoft.com/office/2020/mipLabelMetadata">
  <clbl:label id="{70115954-0ccd-45f0-87bd-03b2a3587569}" enabled="0" method="" siteId="{70115954-0ccd-45f0-87bd-03b2a358756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961</Words>
  <Application>Microsoft Office PowerPoint</Application>
  <PresentationFormat>On-screen Show (16:9)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Default Theme</vt:lpstr>
      <vt:lpstr>CD ISO/IEC TS 17012</vt:lpstr>
      <vt:lpstr>CD ISO/IEC TS 17012</vt:lpstr>
      <vt:lpstr>CD ISO/IEC TS 17012 Workplan</vt:lpstr>
      <vt:lpstr>CD ISO/IEC TS 17012</vt:lpstr>
      <vt:lpstr>CD ISO/IEC TS 17012</vt:lpstr>
      <vt:lpstr>CD ISO/IEC TS 17012</vt:lpstr>
      <vt:lpstr>CD ISO/IEC TS 17012</vt:lpstr>
      <vt:lpstr>CD ISO/IEC TS 17012</vt:lpstr>
      <vt:lpstr>CD ISO/IEC TS 17012</vt:lpstr>
      <vt:lpstr>CD ISO/IEC TS 17012</vt:lpstr>
      <vt:lpstr>CD ISO/IEC TS 17012</vt:lpstr>
      <vt:lpstr>CD ISO/IEC TS 17012</vt:lpstr>
      <vt:lpstr>CD ISO/IEC TS 17012</vt:lpstr>
      <vt:lpstr>CD ISO/IEC TS 17012</vt:lpstr>
      <vt:lpstr>CD ISO/IEC TS 17012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Omerovic, Jasmin</dc:creator>
  <cp:lastModifiedBy>Omerovic, Jasmin</cp:lastModifiedBy>
  <cp:revision>1</cp:revision>
  <dcterms:created xsi:type="dcterms:W3CDTF">2023-09-18T14:23:16Z</dcterms:created>
  <dcterms:modified xsi:type="dcterms:W3CDTF">2023-09-18T21:25:18Z</dcterms:modified>
</cp:coreProperties>
</file>