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Munro" userId="c3e021c65cd38abd" providerId="LiveId" clId="{1DFD7607-BA2F-4376-BA9D-431964CA42EA}"/>
    <pc:docChg chg="undo custSel modSld">
      <pc:chgData name="Jim Munro" userId="c3e021c65cd38abd" providerId="LiveId" clId="{1DFD7607-BA2F-4376-BA9D-431964CA42EA}" dt="2021-08-30T04:49:27.076" v="465" actId="20577"/>
      <pc:docMkLst>
        <pc:docMk/>
      </pc:docMkLst>
      <pc:sldChg chg="addSp delSp modSp mod setBg">
        <pc:chgData name="Jim Munro" userId="c3e021c65cd38abd" providerId="LiveId" clId="{1DFD7607-BA2F-4376-BA9D-431964CA42EA}" dt="2021-08-30T04:49:27.076" v="465" actId="20577"/>
        <pc:sldMkLst>
          <pc:docMk/>
          <pc:sldMk cId="3619283311" sldId="256"/>
        </pc:sldMkLst>
        <pc:spChg chg="add del mod">
          <ac:chgData name="Jim Munro" userId="c3e021c65cd38abd" providerId="LiveId" clId="{1DFD7607-BA2F-4376-BA9D-431964CA42EA}" dt="2021-08-27T00:50:20.008" v="366" actId="478"/>
          <ac:spMkLst>
            <pc:docMk/>
            <pc:sldMk cId="3619283311" sldId="256"/>
            <ac:spMk id="2" creationId="{1E5A7D0F-A8A8-4151-9789-1BFEAFFACFFC}"/>
          </ac:spMkLst>
        </pc:spChg>
        <pc:spChg chg="mod">
          <ac:chgData name="Jim Munro" userId="c3e021c65cd38abd" providerId="LiveId" clId="{1DFD7607-BA2F-4376-BA9D-431964CA42EA}" dt="2021-08-27T05:46:04.726" v="385" actId="20577"/>
          <ac:spMkLst>
            <pc:docMk/>
            <pc:sldMk cId="3619283311" sldId="256"/>
            <ac:spMk id="4" creationId="{83C20040-F9FA-48A2-B772-8A0AE9EAE109}"/>
          </ac:spMkLst>
        </pc:spChg>
        <pc:spChg chg="mod ord">
          <ac:chgData name="Jim Munro" userId="c3e021c65cd38abd" providerId="LiveId" clId="{1DFD7607-BA2F-4376-BA9D-431964CA42EA}" dt="2021-08-30T04:49:27.076" v="465" actId="20577"/>
          <ac:spMkLst>
            <pc:docMk/>
            <pc:sldMk cId="3619283311" sldId="256"/>
            <ac:spMk id="5" creationId="{42C56AEF-B5FE-4144-B446-E781160D3870}"/>
          </ac:spMkLst>
        </pc:spChg>
        <pc:spChg chg="add del">
          <ac:chgData name="Jim Munro" userId="c3e021c65cd38abd" providerId="LiveId" clId="{1DFD7607-BA2F-4376-BA9D-431964CA42EA}" dt="2021-08-26T22:56:26.346" v="231" actId="26606"/>
          <ac:spMkLst>
            <pc:docMk/>
            <pc:sldMk cId="3619283311" sldId="256"/>
            <ac:spMk id="10" creationId="{777A147A-9ED8-46B4-8660-1B3C2AA880B5}"/>
          </ac:spMkLst>
        </pc:spChg>
        <pc:spChg chg="add del">
          <ac:chgData name="Jim Munro" userId="c3e021c65cd38abd" providerId="LiveId" clId="{1DFD7607-BA2F-4376-BA9D-431964CA42EA}" dt="2021-08-26T22:56:26.346" v="231" actId="26606"/>
          <ac:spMkLst>
            <pc:docMk/>
            <pc:sldMk cId="3619283311" sldId="256"/>
            <ac:spMk id="12" creationId="{5D6C15A0-C087-4593-8414-2B4EC1CDC3DE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16" creationId="{4300840D-0A0B-4512-BACA-B439D5B9C57C}"/>
          </ac:spMkLst>
        </pc:spChg>
        <pc:spChg chg="add del">
          <ac:chgData name="Jim Munro" userId="c3e021c65cd38abd" providerId="LiveId" clId="{1DFD7607-BA2F-4376-BA9D-431964CA42EA}" dt="2021-08-26T22:56:34.532" v="233" actId="26606"/>
          <ac:spMkLst>
            <pc:docMk/>
            <pc:sldMk cId="3619283311" sldId="256"/>
            <ac:spMk id="17" creationId="{815925C2-A704-4D47-B1C1-3FCA52512EC1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20" creationId="{38FAA1A1-D861-433F-88FA-1E9D6FD31D11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22" creationId="{8D71EDA1-87BF-4D5D-AB79-F346FD19278A}"/>
          </ac:spMkLst>
        </pc:spChg>
        <pc:spChg chg="add del">
          <ac:chgData name="Jim Munro" userId="c3e021c65cd38abd" providerId="LiveId" clId="{1DFD7607-BA2F-4376-BA9D-431964CA42EA}" dt="2021-08-26T22:56:34.532" v="233" actId="26606"/>
          <ac:spMkLst>
            <pc:docMk/>
            <pc:sldMk cId="3619283311" sldId="256"/>
            <ac:spMk id="26" creationId="{01D4315C-C23C-4FD3-98DF-08C29E2292A8}"/>
          </ac:spMkLst>
        </pc:spChg>
        <pc:spChg chg="add del">
          <ac:chgData name="Jim Munro" userId="c3e021c65cd38abd" providerId="LiveId" clId="{1DFD7607-BA2F-4376-BA9D-431964CA42EA}" dt="2021-08-26T22:56:41.156" v="235" actId="26606"/>
          <ac:spMkLst>
            <pc:docMk/>
            <pc:sldMk cId="3619283311" sldId="256"/>
            <ac:spMk id="28" creationId="{18873D23-2DCF-4B31-A009-95721C06E8E1}"/>
          </ac:spMkLst>
        </pc:spChg>
        <pc:spChg chg="add del">
          <ac:chgData name="Jim Munro" userId="c3e021c65cd38abd" providerId="LiveId" clId="{1DFD7607-BA2F-4376-BA9D-431964CA42EA}" dt="2021-08-26T22:56:41.156" v="235" actId="26606"/>
          <ac:spMkLst>
            <pc:docMk/>
            <pc:sldMk cId="3619283311" sldId="256"/>
            <ac:spMk id="29" creationId="{C13EF075-D4EF-4929-ADBC-91B27DA19955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36" creationId="{09588DA8-065E-4F6F-8EFD-43104AB2E0CF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37" creationId="{C4285719-470E-454C-AF62-8323075F1F5B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38" creationId="{CD9FE4EF-C4D8-49A0-B2FF-81D8DB7D8A24}"/>
          </ac:spMkLst>
        </pc:spChg>
        <pc:spChg chg="add del">
          <ac:chgData name="Jim Munro" userId="c3e021c65cd38abd" providerId="LiveId" clId="{1DFD7607-BA2F-4376-BA9D-431964CA42EA}" dt="2021-08-26T22:57:25.277" v="238" actId="26606"/>
          <ac:spMkLst>
            <pc:docMk/>
            <pc:sldMk cId="3619283311" sldId="256"/>
            <ac:spMk id="39" creationId="{D2B78728-A580-49A7-84F9-6EF6F583ADE0}"/>
          </ac:spMkLst>
        </pc:spChg>
        <pc:spChg chg="add del">
          <ac:chgData name="Jim Munro" userId="c3e021c65cd38abd" providerId="LiveId" clId="{1DFD7607-BA2F-4376-BA9D-431964CA42EA}" dt="2021-08-27T05:45:40.013" v="381" actId="26606"/>
          <ac:spMkLst>
            <pc:docMk/>
            <pc:sldMk cId="3619283311" sldId="256"/>
            <ac:spMk id="44" creationId="{6A1473A6-3F22-483E-8A30-80B9D2B14592}"/>
          </ac:spMkLst>
        </pc:spChg>
        <pc:spChg chg="add del">
          <ac:chgData name="Jim Munro" userId="c3e021c65cd38abd" providerId="LiveId" clId="{1DFD7607-BA2F-4376-BA9D-431964CA42EA}" dt="2021-08-27T05:45:29.467" v="376" actId="26606"/>
          <ac:spMkLst>
            <pc:docMk/>
            <pc:sldMk cId="3619283311" sldId="256"/>
            <ac:spMk id="53" creationId="{B0C60769-5425-4CDA-B979-1B360DB8F3A8}"/>
          </ac:spMkLst>
        </pc:spChg>
        <pc:spChg chg="add del">
          <ac:chgData name="Jim Munro" userId="c3e021c65cd38abd" providerId="LiveId" clId="{1DFD7607-BA2F-4376-BA9D-431964CA42EA}" dt="2021-08-27T05:44:52.035" v="370" actId="26606"/>
          <ac:spMkLst>
            <pc:docMk/>
            <pc:sldMk cId="3619283311" sldId="256"/>
            <ac:spMk id="54" creationId="{59A309A7-1751-4ABE-A3C1-EEC40366AD89}"/>
          </ac:spMkLst>
        </pc:spChg>
        <pc:spChg chg="add del">
          <ac:chgData name="Jim Munro" userId="c3e021c65cd38abd" providerId="LiveId" clId="{1DFD7607-BA2F-4376-BA9D-431964CA42EA}" dt="2021-08-27T05:45:34.400" v="378" actId="26606"/>
          <ac:spMkLst>
            <pc:docMk/>
            <pc:sldMk cId="3619283311" sldId="256"/>
            <ac:spMk id="55" creationId="{91F32EBA-ED97-466E-8CFA-8382584155D0}"/>
          </ac:spMkLst>
        </pc:spChg>
        <pc:spChg chg="add del">
          <ac:chgData name="Jim Munro" userId="c3e021c65cd38abd" providerId="LiveId" clId="{1DFD7607-BA2F-4376-BA9D-431964CA42EA}" dt="2021-08-27T05:44:52.035" v="370" actId="26606"/>
          <ac:spMkLst>
            <pc:docMk/>
            <pc:sldMk cId="3619283311" sldId="256"/>
            <ac:spMk id="56" creationId="{967D8EB6-EAE1-4F9C-B398-83321E287204}"/>
          </ac:spMkLst>
        </pc:spChg>
        <pc:spChg chg="add del">
          <ac:chgData name="Jim Munro" userId="c3e021c65cd38abd" providerId="LiveId" clId="{1DFD7607-BA2F-4376-BA9D-431964CA42EA}" dt="2021-08-27T05:45:34.400" v="378" actId="26606"/>
          <ac:spMkLst>
            <pc:docMk/>
            <pc:sldMk cId="3619283311" sldId="256"/>
            <ac:spMk id="57" creationId="{62A38935-BB53-4DF7-A56E-48DD25B685D7}"/>
          </ac:spMkLst>
        </pc:spChg>
        <pc:spChg chg="add del">
          <ac:chgData name="Jim Munro" userId="c3e021c65cd38abd" providerId="LiveId" clId="{1DFD7607-BA2F-4376-BA9D-431964CA42EA}" dt="2021-08-27T05:45:40.008" v="380" actId="26606"/>
          <ac:spMkLst>
            <pc:docMk/>
            <pc:sldMk cId="3619283311" sldId="256"/>
            <ac:spMk id="58" creationId="{8F451A30-466B-4996-9BA5-CD6ABCC6D558}"/>
          </ac:spMkLst>
        </pc:spChg>
        <pc:spChg chg="add del">
          <ac:chgData name="Jim Munro" userId="c3e021c65cd38abd" providerId="LiveId" clId="{1DFD7607-BA2F-4376-BA9D-431964CA42EA}" dt="2021-08-27T05:45:40.008" v="380" actId="26606"/>
          <ac:spMkLst>
            <pc:docMk/>
            <pc:sldMk cId="3619283311" sldId="256"/>
            <ac:spMk id="59" creationId="{9D25F302-27C5-414F-97F8-6EA0A6C028BA}"/>
          </ac:spMkLst>
        </pc:spChg>
        <pc:spChg chg="add del">
          <ac:chgData name="Jim Munro" userId="c3e021c65cd38abd" providerId="LiveId" clId="{1DFD7607-BA2F-4376-BA9D-431964CA42EA}" dt="2021-08-27T05:45:40.008" v="380" actId="26606"/>
          <ac:spMkLst>
            <pc:docMk/>
            <pc:sldMk cId="3619283311" sldId="256"/>
            <ac:spMk id="60" creationId="{830A36F8-48C2-4842-A87B-8CE8DF4E7FD2}"/>
          </ac:spMkLst>
        </pc:spChg>
        <pc:spChg chg="add">
          <ac:chgData name="Jim Munro" userId="c3e021c65cd38abd" providerId="LiveId" clId="{1DFD7607-BA2F-4376-BA9D-431964CA42EA}" dt="2021-08-27T05:45:40.013" v="381" actId="26606"/>
          <ac:spMkLst>
            <pc:docMk/>
            <pc:sldMk cId="3619283311" sldId="256"/>
            <ac:spMk id="62" creationId="{23A58148-D452-4F6F-A2FE-EED968DE1970}"/>
          </ac:spMkLst>
        </pc:spChg>
        <pc:grpChg chg="add del">
          <ac:chgData name="Jim Munro" userId="c3e021c65cd38abd" providerId="LiveId" clId="{1DFD7607-BA2F-4376-BA9D-431964CA42EA}" dt="2021-08-26T22:56:34.532" v="233" actId="26606"/>
          <ac:grpSpMkLst>
            <pc:docMk/>
            <pc:sldMk cId="3619283311" sldId="256"/>
            <ac:grpSpMk id="14" creationId="{5E6B47BC-43FD-4C91-8BFF-B41B99A8A39E}"/>
          </ac:grpSpMkLst>
        </pc:grpChg>
        <pc:grpChg chg="add del">
          <ac:chgData name="Jim Munro" userId="c3e021c65cd38abd" providerId="LiveId" clId="{1DFD7607-BA2F-4376-BA9D-431964CA42EA}" dt="2021-08-26T22:56:34.532" v="233" actId="26606"/>
          <ac:grpSpMkLst>
            <pc:docMk/>
            <pc:sldMk cId="3619283311" sldId="256"/>
            <ac:grpSpMk id="18" creationId="{43F5E015-E085-4624-B431-B42414448684}"/>
          </ac:grpSpMkLst>
        </pc:grpChg>
        <pc:grpChg chg="add del">
          <ac:chgData name="Jim Munro" userId="c3e021c65cd38abd" providerId="LiveId" clId="{1DFD7607-BA2F-4376-BA9D-431964CA42EA}" dt="2021-08-26T22:56:41.156" v="235" actId="26606"/>
          <ac:grpSpMkLst>
            <pc:docMk/>
            <pc:sldMk cId="3619283311" sldId="256"/>
            <ac:grpSpMk id="30" creationId="{DAA26DFA-AAB2-4973-9C17-16D587C7B198}"/>
          </ac:grpSpMkLst>
        </pc:grpChg>
        <pc:grpChg chg="add del">
          <ac:chgData name="Jim Munro" userId="c3e021c65cd38abd" providerId="LiveId" clId="{1DFD7607-BA2F-4376-BA9D-431964CA42EA}" dt="2021-08-27T05:45:40.013" v="381" actId="26606"/>
          <ac:grpSpMkLst>
            <pc:docMk/>
            <pc:sldMk cId="3619283311" sldId="256"/>
            <ac:grpSpMk id="46" creationId="{AA1375E3-3E53-4D75-BAB7-E5929BFCB25F}"/>
          </ac:grpSpMkLst>
        </pc:grpChg>
        <pc:picChg chg="add mod">
          <ac:chgData name="Jim Munro" userId="c3e021c65cd38abd" providerId="LiveId" clId="{1DFD7607-BA2F-4376-BA9D-431964CA42EA}" dt="2021-08-27T05:45:49.435" v="382" actId="1076"/>
          <ac:picMkLst>
            <pc:docMk/>
            <pc:sldMk cId="3619283311" sldId="256"/>
            <ac:picMk id="9" creationId="{2C106267-2716-4F03-B670-B0C8119C406F}"/>
          </ac:picMkLst>
        </pc:picChg>
        <pc:cxnChg chg="add del">
          <ac:chgData name="Jim Munro" userId="c3e021c65cd38abd" providerId="LiveId" clId="{1DFD7607-BA2F-4376-BA9D-431964CA42EA}" dt="2021-08-27T05:45:25.014" v="374" actId="26606"/>
          <ac:cxnSpMkLst>
            <pc:docMk/>
            <pc:sldMk cId="3619283311" sldId="256"/>
            <ac:cxnSpMk id="51" creationId="{39B7FDC9-F0CE-43A7-9F2A-83DD09DC3453}"/>
          </ac:cxnSpMkLst>
        </pc:cxnChg>
      </pc:sldChg>
    </pc:docChg>
  </pc:docChgLst>
  <pc:docChgLst>
    <pc:chgData name="Jim Munro" userId="c3e021c65cd38abd" providerId="LiveId" clId="{2FF92EA7-83E0-4D8D-B70E-220D0C6D4CEA}"/>
    <pc:docChg chg="custSel modSld">
      <pc:chgData name="Jim Munro" userId="c3e021c65cd38abd" providerId="LiveId" clId="{2FF92EA7-83E0-4D8D-B70E-220D0C6D4CEA}" dt="2021-09-03T14:20:17.985" v="524" actId="6549"/>
      <pc:docMkLst>
        <pc:docMk/>
      </pc:docMkLst>
      <pc:sldChg chg="modSp mod">
        <pc:chgData name="Jim Munro" userId="c3e021c65cd38abd" providerId="LiveId" clId="{2FF92EA7-83E0-4D8D-B70E-220D0C6D4CEA}" dt="2021-09-03T14:20:17.985" v="524" actId="6549"/>
        <pc:sldMkLst>
          <pc:docMk/>
          <pc:sldMk cId="3619283311" sldId="256"/>
        </pc:sldMkLst>
        <pc:spChg chg="mod">
          <ac:chgData name="Jim Munro" userId="c3e021c65cd38abd" providerId="LiveId" clId="{2FF92EA7-83E0-4D8D-B70E-220D0C6D4CEA}" dt="2021-09-03T14:20:17.985" v="524" actId="6549"/>
          <ac:spMkLst>
            <pc:docMk/>
            <pc:sldMk cId="3619283311" sldId="256"/>
            <ac:spMk id="5" creationId="{42C56AEF-B5FE-4144-B446-E781160D387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770A3-17EC-4699-B2AE-604060A03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0CAF0-1584-4C21-A010-8D40CC1A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1842-7D87-4D75-93E7-EF0E94AC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0E83-164A-4185-A724-E76B3C43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DAEED-4D0D-49C7-89B4-23C655D6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07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A587-54E4-43B0-91FC-F415A14AB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0A032-4875-47C0-93F3-D33688B19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94EC3-E91D-47AC-90E5-2175AAF7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A9435-8A16-4232-8663-AA10E6A0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C272E-02B1-47A1-BBC6-5FC399D1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35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89BE12-7DEC-45AB-AED1-FF1E722220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A073E-1072-4742-B009-B2D240CAB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96BFD-449F-4EC7-B446-6C00FCB0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55C75-7926-4F4B-AFCE-6D6AB32B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8BB1D-DE29-4251-B4D5-39D6197A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863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8699-7919-4C9A-A6C5-D17C33B2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4F136-4801-45A4-A480-7DD0CD3BD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43076-2525-40D0-9AED-729914D8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D15F-CF28-4787-B7A1-E10903DE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BF91F-5DA0-4387-85D0-1B844EA3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97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42018-B175-4508-9A04-2F61694D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D7F9F-C996-4A85-98F6-52958CC63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B1CC-CE68-4A28-B1E7-80E1EEBB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E4324-D2EC-49E3-BB39-18FA8318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CDC99-48ED-4EFA-B763-F979509F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100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E4DC-0B64-4CD8-A072-B19B39CFF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871AF-43BE-40C1-A58F-D75ECC9E6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DEB13-13D9-4A95-AFAE-47514FA0D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9281F-54B7-4E2D-A53B-F731FC8A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96B3C-014A-4E3B-831C-7DC9FA84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ECB92-E93E-49E6-B352-D8A23E2C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226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5A8E-613D-43E7-84D0-D81F03B3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4E20E-2870-458D-8A80-2BE2DA932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52A3D-AB9A-4DB7-84B6-1340C8021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D82EB-6205-4C39-ADB4-E8D8EAA2B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78291-599A-43AD-8BC4-527851298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315C9-CF9A-4160-BD9B-37F66B097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A70A8F-3E33-4DA1-9207-1FF7F71E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EA8529-B451-42FC-8DD6-C4C192C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797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22950-8703-4DD2-98E3-DBFA14E6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415F8D-4264-4D8B-B023-01FAB4EE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A0504-8A0A-445A-BE23-E1292FA1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5824F-0252-4515-948B-08DE027F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95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D980E8-983F-4AD6-B41F-AE62ACE6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970B05-9E77-4DA0-BA3E-F4F100E68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F9BD4-22F4-4FD3-9308-2786964E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42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18FB-5A93-4F12-B631-0EF55539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36D40-3F6D-4451-9895-A66A6A576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04F60-BBAC-4277-8D73-3198324D5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ADEFE-0A9A-41E6-86C6-27650D33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D4FC5-EA74-40D6-A655-DA0571B6D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FB401-A2DF-40E9-9468-610775EA3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237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A97B8-2A38-404E-B9D2-70CEAD88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18FD5-BEF5-4EC3-93C6-2E3B997F2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4F134-83A8-4FAB-AE86-41F18B155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6FBBA-22D1-41E3-983B-BD09BF19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839EA-0395-4A2D-8F7C-87C8D2EC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ECA7A-23E9-4171-80DF-D775B175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04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03B51-C954-4A9C-A9BD-C95508327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55D2A-3CE7-4D58-BC70-693910A5A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1572E-A560-41EE-99D4-49FF1CFFE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1C09F-C22C-421E-B0FC-38438E775B89}" type="datetimeFigureOut">
              <a:rPr lang="en-AU" smtClean="0"/>
              <a:t>4/09/2021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2F797-5DD2-4D40-88F5-6EE848BF0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2D3-A4A3-4CBE-A0AD-AD9ECE37A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946B4-87CD-488D-B6E1-42CEA758FB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590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53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C20040-F9FA-48A2-B772-8A0AE9EA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4" y="2452687"/>
            <a:ext cx="3197013" cy="3100387"/>
          </a:xfrm>
        </p:spPr>
        <p:txBody>
          <a:bodyPr anchor="t">
            <a:normAutofit/>
          </a:bodyPr>
          <a:lstStyle/>
          <a:p>
            <a:pPr algn="ctr"/>
            <a:r>
              <a:rPr lang="en-AU" sz="3700" dirty="0">
                <a:solidFill>
                  <a:schemeClr val="bg1"/>
                </a:solidFill>
              </a:rPr>
              <a:t>IECEx </a:t>
            </a:r>
            <a:r>
              <a:rPr lang="en-GB" sz="3700" dirty="0">
                <a:solidFill>
                  <a:schemeClr val="bg1"/>
                </a:solidFill>
              </a:rPr>
              <a:t>ExMC WG18, </a:t>
            </a:r>
            <a:br>
              <a:rPr lang="en-GB" sz="3700" dirty="0">
                <a:solidFill>
                  <a:schemeClr val="bg1"/>
                </a:solidFill>
              </a:rPr>
            </a:br>
            <a:r>
              <a:rPr lang="en-GB" sz="3700" dirty="0">
                <a:solidFill>
                  <a:schemeClr val="bg1"/>
                </a:solidFill>
              </a:rPr>
              <a:t>Technical Revision of</a:t>
            </a:r>
            <a:br>
              <a:rPr lang="en-GB" sz="3700" dirty="0">
                <a:solidFill>
                  <a:schemeClr val="bg1"/>
                </a:solidFill>
              </a:rPr>
            </a:br>
            <a:r>
              <a:rPr lang="en-GB" sz="3700" dirty="0">
                <a:solidFill>
                  <a:schemeClr val="bg1"/>
                </a:solidFill>
              </a:rPr>
              <a:t> OD 233 </a:t>
            </a:r>
            <a:endParaRPr lang="en-AU" sz="3700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106267-2716-4F03-B670-B0C8119C4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116" y="537987"/>
            <a:ext cx="914400" cy="78593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C56AEF-B5FE-4144-B446-E781160D3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AU" sz="2600" b="1" dirty="0"/>
              <a:t>IEC 60079-33 Special protection Ex s</a:t>
            </a:r>
          </a:p>
          <a:p>
            <a:pPr marL="0" indent="0">
              <a:buNone/>
            </a:pPr>
            <a:r>
              <a:rPr lang="en-AU" sz="2600" b="1" dirty="0"/>
              <a:t>Status:</a:t>
            </a:r>
          </a:p>
          <a:p>
            <a:r>
              <a:rPr lang="en-GB" sz="2600" dirty="0"/>
              <a:t>21 ExCBs have 60079-33 in their scope.</a:t>
            </a:r>
            <a:endParaRPr lang="en-AU" sz="2600" dirty="0"/>
          </a:p>
          <a:p>
            <a:r>
              <a:rPr lang="en-AU" sz="2600" dirty="0"/>
              <a:t>26 certificates, latest issue, current</a:t>
            </a:r>
          </a:p>
          <a:p>
            <a:r>
              <a:rPr lang="en-AU" sz="2600" dirty="0"/>
              <a:t>1 cancelled, 1 suspended</a:t>
            </a:r>
          </a:p>
          <a:p>
            <a:r>
              <a:rPr lang="en-AU" sz="2600" dirty="0"/>
              <a:t>9 ExBs have issued above</a:t>
            </a:r>
          </a:p>
          <a:p>
            <a:r>
              <a:rPr lang="en-AU" sz="2600" dirty="0"/>
              <a:t>No certificates found to EPL Ma, Ga, Da</a:t>
            </a:r>
          </a:p>
          <a:p>
            <a:pPr marL="0" indent="0">
              <a:buNone/>
            </a:pPr>
            <a:r>
              <a:rPr lang="en-AU" sz="2600" dirty="0"/>
              <a:t>WG currently discussing anomalies between IEC 60079-33 and OD 233, in particular the application of the “independent verifier” concept.</a:t>
            </a:r>
          </a:p>
          <a:p>
            <a:pPr marL="0" indent="0">
              <a:buNone/>
            </a:pPr>
            <a:r>
              <a:rPr lang="en-AU" sz="2600" dirty="0"/>
              <a:t>As email discussions have become complex, I plan to hold an online meeting in September or October 2021.</a:t>
            </a:r>
          </a:p>
          <a:p>
            <a:pPr marL="0" indent="0">
              <a:buNone/>
            </a:pPr>
            <a:r>
              <a:rPr lang="en-AU" sz="2600" dirty="0"/>
              <a:t>Once key principles agreed, a draft revision to OD 233 will be developed and submitted for vote.  Revision of the ExTR blank is also likely.</a:t>
            </a:r>
          </a:p>
          <a:p>
            <a:pPr marL="0" indent="0">
              <a:buNone/>
            </a:pPr>
            <a:r>
              <a:rPr lang="en-AU" sz="2600" dirty="0"/>
              <a:t>Recommendations to TC 31 to modify standard may occur.  Several members of the WG are also on maintenance team.</a:t>
            </a:r>
          </a:p>
        </p:txBody>
      </p:sp>
    </p:spTree>
    <p:extLst>
      <p:ext uri="{BB962C8B-B14F-4D97-AF65-F5344CB8AC3E}">
        <p14:creationId xmlns:p14="http://schemas.microsoft.com/office/powerpoint/2010/main" val="361928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147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IECEx ExMC WG18,  Technical Revision of  OD 233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IECEx ExMC WG18, Technical Revision of OD 233 </dc:title>
  <dc:creator>Jim Munro</dc:creator>
  <cp:lastModifiedBy>Jim Munro</cp:lastModifiedBy>
  <cp:revision>1</cp:revision>
  <dcterms:created xsi:type="dcterms:W3CDTF">2021-08-26T00:17:54Z</dcterms:created>
  <dcterms:modified xsi:type="dcterms:W3CDTF">2021-09-03T14:20:32Z</dcterms:modified>
</cp:coreProperties>
</file>