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048F-0B93-4C78-8FB0-EB60F99F0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8E35B-CD54-4C88-A6F2-8B3AF0571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D7157-9B76-4ABA-97AC-8DB27FD5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FC1C-AD6C-4B6B-B7DF-D712E31F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4CB89-8209-41E3-8552-2A0E629F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78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A9EA-43AF-42EE-B76E-A3E82D93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AF24C-1A0A-4AC4-8605-19AA66EB5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2EE80-A8BF-434B-88C9-989A732C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6FA8-7BC5-4F47-B528-F5C61564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BD2E7-2B71-4C61-A886-5F8A812F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D982A2-1619-4EC4-903B-C04690CDF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0D928-B6D3-489C-AFF4-EB758023B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6CA50-5BEA-4067-9034-E1D4C8DC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5B124-0165-4888-91B3-4546CCE41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2405C-2258-43A8-BA03-075A3D0B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67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4ACD-C468-4E82-A506-D831A401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F79E-5959-4200-9445-125345168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58BA5-CE0E-449B-A947-858D8DC2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331AC-CFB8-41F6-B67F-616C91EE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D446D-A803-46E3-95F7-F6F10935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037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649C-3A9A-48DA-8E87-082CFB5E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52E03-6FC3-4335-950A-8CACAE0DD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87F3F-0924-43A5-8FB4-7D9764AF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AB439-F577-4418-BC75-77FEB304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FE6C1-3223-4094-A8D0-F4564009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66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F6EB-D978-4B06-8153-49E45FDF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A259-4CC0-4DB2-9631-A72B1561A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32A4B-EFB6-414A-947A-3F533FF38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06603-E0B5-4B78-8A6F-1D38EEBB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5B7F-996D-412D-AC2D-3D134164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07415-7DDF-4CA6-8877-AC1C7A6B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17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C0FE-D8CF-4FC4-8818-024ED024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663EE-B7C9-4945-A4C2-C1203C8F1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519C0-8AEE-4573-81CA-87648B99C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C776C-27F0-4349-BB25-98A00E133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D01EF-F353-40FD-BD28-C93E547D9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22B47-E793-4E8A-AB4A-0E828F0A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5D71E-1EE3-4348-ABCC-70B5997F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4C1EE-4FA3-45EA-A75C-EC9B0D7E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77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532B-2111-4D9C-BE6E-0BF380B1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FAA4C-B3F1-481D-A258-FE7131EF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94231-05F7-4331-A97F-B099EB35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AB013-8AB6-4DC6-BF49-2C51983C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82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B45FB-7C83-45C5-817A-93D80497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21BE3-DA47-4F69-ADCD-76B45FF17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F3573-55E3-485A-8803-2684DDA8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95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B2DC-F022-4E5D-86A0-D4B8D0A5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3188D-715F-4259-A09B-59CBA9837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FB667-499E-41AF-8C97-67ACF1CCC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D07B7-B851-46C7-8D6A-54EEA36D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31DC8-110A-47CD-AD6F-1A7F514BE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61E59-7330-4D40-B9F0-CD2D2840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1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5ADAE-C900-4C58-999F-0FB04E0F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6C9E7-F974-40A4-8F43-A2AB5F194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A9BAE-79BE-475C-9B80-57D80570C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3E1FB-C8C6-4BC7-BEFB-9845B65B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7877E-8FF5-498D-9DDE-13560AA7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0E0F1-3F52-4032-822E-75CAB0C5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65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EBFBFD-A2FD-4F6C-86F7-3F591E9A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79769-AB36-4677-9DAF-61CF4D2E8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455DC-993E-453E-A42B-4C606D29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FF84-FBF2-4100-B78A-FA663146794D}" type="datetimeFigureOut">
              <a:rPr lang="en-AU" smtClean="0"/>
              <a:t>27/08/2021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E7D41-5EE1-4534-BF45-E1DC920B2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BCE7C-8E29-4B65-AF21-215B0FCE8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E78A-3022-44F6-A0B0-07248914EE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3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D093-5092-460E-8112-8826C4234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686" y="25126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700" b="1" dirty="0" err="1">
                <a:solidFill>
                  <a:srgbClr val="0070C0"/>
                </a:solidFill>
              </a:rPr>
              <a:t>ExPCC</a:t>
            </a:r>
            <a:r>
              <a:rPr lang="en-US" sz="6700" b="1" dirty="0">
                <a:solidFill>
                  <a:srgbClr val="0070C0"/>
                </a:solidFill>
              </a:rPr>
              <a:t> Projects – IECEx Question Bank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B050"/>
                </a:solidFill>
              </a:rPr>
              <a:t>PROGRESS UPDATE</a:t>
            </a:r>
            <a:endParaRPr lang="en-A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C0B9-3C44-4445-BA01-5C6A0283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Project #1 – Assessment Management Software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C476-7A7F-4EE6-8F79-91BC9D4BE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6" y="1274744"/>
            <a:ext cx="10515600" cy="530333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9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software tool or service for managing the content and use of the IECEx Question Bank for assessments in accordance with IECEx 05, IECEx OD 503 and IECEx OD 504</a:t>
            </a:r>
          </a:p>
          <a:p>
            <a:pPr marL="0" lvl="0" indent="0">
              <a:buNone/>
            </a:pPr>
            <a:r>
              <a:rPr lang="en-AU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Tasks to be completed in parallel with tasks for Project #2: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IECEx Executive has selected </a:t>
            </a:r>
            <a:r>
              <a:rPr lang="en-US" sz="2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the software to be used for managing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QBank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content and management of IECEx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CoPC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EFOC assessments (on-line or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paperbased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    </a:t>
            </a:r>
          </a:p>
          <a:p>
            <a:pPr marL="0" indent="0">
              <a:buNone/>
            </a:pPr>
            <a:r>
              <a:rPr lang="en-US" sz="19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will have access to the software as “Test Managers” to prepare and manage assessments based on the content of the reviewed and fixed IECEx Question Bank following completion of the </a:t>
            </a: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following tasks:</a:t>
            </a: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Onboarding of IECEx Secretariat as Administrator for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software </a:t>
            </a:r>
            <a:r>
              <a:rPr lang="en-US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 </a:t>
            </a:r>
            <a:r>
              <a:rPr lang="en-US" sz="22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Complete</a:t>
            </a:r>
            <a:endParaRPr lang="en-AU" sz="2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IECEx Secretariat undergoes training in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learn how to use so as to provide support and training to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</a:t>
            </a:r>
            <a:endParaRPr lang="en-AU" sz="2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Loading of Q&amp;A sets for Ex 000 into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Complete</a:t>
            </a:r>
            <a:endParaRPr lang="en-AU" sz="2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Training (mandatory) for all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on use of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with Q&amp;A sets for Ex 000. </a:t>
            </a:r>
            <a:r>
              <a:rPr lang="en-US" sz="22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&gt;&gt;&gt;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Planned completion = October 2021.</a:t>
            </a:r>
            <a:endParaRPr lang="en-AU" sz="22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021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C0B9-3C44-4445-BA01-5C6A0283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Project #1 – Assessment Management Software</a:t>
            </a:r>
            <a:endParaRPr lang="en-AU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C476-7A7F-4EE6-8F79-91BC9D4BE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713"/>
            <a:ext cx="10806404" cy="51061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IECEx Secretariat sets up access for all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 “Test Managers” </a:t>
            </a:r>
            <a:r>
              <a:rPr lang="en-US" sz="2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 </a:t>
            </a:r>
            <a:r>
              <a:rPr lang="en-US" sz="22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Complete</a:t>
            </a:r>
            <a:endParaRPr lang="en-AU" sz="2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lvl="0" indent="-447675">
              <a:buFont typeface="+mj-lt"/>
              <a:buAutoNum type="arabicPeriod" startAt="6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commence trial of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via mock assessments for Ex 000 &gt;&gt; </a:t>
            </a:r>
            <a:r>
              <a:rPr lang="en-US" sz="22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invited to suggest any modifications needed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</a:t>
            </a:r>
            <a:r>
              <a:rPr lang="en-US" sz="22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&gt;&gt;&gt;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Planned completion = November 2021.</a:t>
            </a:r>
            <a:endParaRPr lang="en-AU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lvl="0" indent="-447675">
              <a:buFont typeface="+mj-lt"/>
              <a:buAutoNum type="arabicPeriod" startAt="6"/>
            </a:pP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choose to swap to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some/all assessments for Ex 001 </a:t>
            </a:r>
            <a:r>
              <a:rPr lang="en-US" sz="22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use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parallel with existing assessment methods for Ex 001 assessments </a:t>
            </a:r>
            <a:r>
              <a:rPr lang="en-US" sz="22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&gt;&gt; from end of Nov 2021 … </a:t>
            </a:r>
            <a:r>
              <a:rPr lang="en-US" sz="22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invited to suggest any modifications needed  </a:t>
            </a:r>
            <a:endParaRPr lang="en-AU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lvl="0" indent="-447675">
              <a:buFont typeface="+mj-lt"/>
              <a:buAutoNum type="arabicPeriod" startAt="6"/>
            </a:pP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choose to swap to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some/all assessments for some/all Units </a:t>
            </a:r>
            <a:r>
              <a:rPr lang="en-US" sz="22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use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parallel with existing assessment methods for some/all assessments for some/all Units.    </a:t>
            </a:r>
            <a:r>
              <a:rPr lang="en-US" sz="2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process to continue until further notice at which time </a:t>
            </a:r>
            <a:r>
              <a:rPr lang="en-US" sz="2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invited to suggest any modifications needed to </a:t>
            </a:r>
            <a:r>
              <a:rPr lang="en-US" sz="2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prior to it being used by all </a:t>
            </a:r>
            <a:r>
              <a:rPr lang="en-US" sz="2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all assessments</a:t>
            </a:r>
            <a:endParaRPr lang="en-AU" sz="2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lvl="0" indent="-447675">
              <a:buFont typeface="+mj-lt"/>
              <a:buAutoNum type="arabicPeriod" startAt="6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ExCBs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commence use of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all IECEx </a:t>
            </a:r>
            <a:r>
              <a:rPr lang="en-US" sz="2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CoPC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EFOC assessments for all Units from date = </a:t>
            </a:r>
            <a:r>
              <a:rPr lang="en-US" sz="2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be discussed and agreed by </a:t>
            </a:r>
            <a:r>
              <a:rPr lang="en-US" sz="2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ExPCC</a:t>
            </a:r>
            <a:r>
              <a:rPr lang="en-US" sz="2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AU" sz="2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325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C0B9-3C44-4445-BA01-5C6A0283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Project #2 – Question Bank “Review &amp; Fix”</a:t>
            </a:r>
            <a:endParaRPr lang="en-AU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C476-7A7F-4EE6-8F79-91BC9D4BE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008"/>
            <a:ext cx="10515600" cy="4895215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IECEx Executive has selected and IECEx has entered into an agreement with an external resource contracted to conduct the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QBank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Review &amp; Fix Project using review criteria and acceptable fixes previously proposed by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ExPCC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WG3 and agreed by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ExPCC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&gt;&gt;&gt; </a:t>
            </a:r>
            <a:r>
              <a:rPr lang="en-US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Anticipated completion in 2021 Q4.</a:t>
            </a:r>
            <a:r>
              <a:rPr lang="en-US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AU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Loading of reviewed and fixed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QBank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Ex 001 into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&gt;&gt;&gt; </a:t>
            </a:r>
            <a:r>
              <a:rPr lang="en-US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Anticipated completion by end of November 2021.</a:t>
            </a:r>
            <a:endParaRPr lang="en-AU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Loading of reviewed and fixed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QBank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all other Units into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GetCertified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by Secretariat OR by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YouTestMe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staff at extra cost. </a:t>
            </a:r>
            <a:r>
              <a:rPr lang="en-US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&gt;&gt;&gt;</a:t>
            </a:r>
            <a:r>
              <a:rPr lang="en-US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Anticipated completion by end of December 2021.</a:t>
            </a:r>
            <a:endParaRPr lang="en-AU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5117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electronics, computer&#10;&#10;Description automatically generated">
            <a:extLst>
              <a:ext uri="{FF2B5EF4-FFF2-40B4-BE49-F238E27FC236}">
                <a16:creationId xmlns:a16="http://schemas.microsoft.com/office/drawing/2014/main" id="{2BCD6841-5718-4EEA-A479-925D4F54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66" y="461548"/>
            <a:ext cx="10517068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33EE8E57-EE77-49BA-9793-412F9B74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3" y="361522"/>
            <a:ext cx="10945753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DEED8D9F-BC1D-4006-9DF3-B986C665A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" y="442495"/>
            <a:ext cx="10612331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0D62B30-F428-4EE3-8F83-E28B891A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46" y="442495"/>
            <a:ext cx="9554908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1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498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ExPCC Projects – IECEx Question Bank  PROGRESS UPDATE</vt:lpstr>
      <vt:lpstr>Project #1 – Assessment Management Software</vt:lpstr>
      <vt:lpstr>Project #1 – Assessment Management Software</vt:lpstr>
      <vt:lpstr>Project #2 – Question Bank “Review &amp; Fix”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ExPCC Projects – IECEx Question Bank  PROGRESS UPDATE</dc:title>
  <dc:creator>Mark Amos</dc:creator>
  <cp:lastModifiedBy>Mark Amos</cp:lastModifiedBy>
  <cp:revision>5</cp:revision>
  <dcterms:created xsi:type="dcterms:W3CDTF">2021-08-26T06:40:56Z</dcterms:created>
  <dcterms:modified xsi:type="dcterms:W3CDTF">2021-08-27T03:16:12Z</dcterms:modified>
</cp:coreProperties>
</file>