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4C2D49-95A3-4FBA-825B-B8504CAB9DEC}" v="20" dt="2021-09-01T16:02:55.6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7" d="100"/>
          <a:sy n="67" d="100"/>
        </p:scale>
        <p:origin x="568"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Munro" userId="c3e021c65cd38abd" providerId="LiveId" clId="{934C2D49-95A3-4FBA-825B-B8504CAB9DEC}"/>
    <pc:docChg chg="undo redo custSel addSld delSld modSld">
      <pc:chgData name="Jim Munro" userId="c3e021c65cd38abd" providerId="LiveId" clId="{934C2D49-95A3-4FBA-825B-B8504CAB9DEC}" dt="2021-09-01T16:03:32.968" v="1643" actId="6549"/>
      <pc:docMkLst>
        <pc:docMk/>
      </pc:docMkLst>
      <pc:sldChg chg="modSp mod modAnim">
        <pc:chgData name="Jim Munro" userId="c3e021c65cd38abd" providerId="LiveId" clId="{934C2D49-95A3-4FBA-825B-B8504CAB9DEC}" dt="2021-09-01T16:01:34.173" v="1634" actId="20577"/>
        <pc:sldMkLst>
          <pc:docMk/>
          <pc:sldMk cId="3619283311" sldId="256"/>
        </pc:sldMkLst>
        <pc:spChg chg="mod">
          <ac:chgData name="Jim Munro" userId="c3e021c65cd38abd" providerId="LiveId" clId="{934C2D49-95A3-4FBA-825B-B8504CAB9DEC}" dt="2021-09-01T16:01:34.173" v="1634" actId="20577"/>
          <ac:spMkLst>
            <pc:docMk/>
            <pc:sldMk cId="3619283311" sldId="256"/>
            <ac:spMk id="4" creationId="{83C20040-F9FA-48A2-B772-8A0AE9EAE109}"/>
          </ac:spMkLst>
        </pc:spChg>
        <pc:spChg chg="mod">
          <ac:chgData name="Jim Munro" userId="c3e021c65cd38abd" providerId="LiveId" clId="{934C2D49-95A3-4FBA-825B-B8504CAB9DEC}" dt="2021-09-01T13:54:36.908" v="1632" actId="20577"/>
          <ac:spMkLst>
            <pc:docMk/>
            <pc:sldMk cId="3619283311" sldId="256"/>
            <ac:spMk id="5" creationId="{42C56AEF-B5FE-4144-B446-E781160D3870}"/>
          </ac:spMkLst>
        </pc:spChg>
      </pc:sldChg>
      <pc:sldChg chg="modSp add mod">
        <pc:chgData name="Jim Munro" userId="c3e021c65cd38abd" providerId="LiveId" clId="{934C2D49-95A3-4FBA-825B-B8504CAB9DEC}" dt="2021-09-01T16:02:12.027" v="1637" actId="255"/>
        <pc:sldMkLst>
          <pc:docMk/>
          <pc:sldMk cId="1133195353" sldId="257"/>
        </pc:sldMkLst>
        <pc:spChg chg="mod">
          <ac:chgData name="Jim Munro" userId="c3e021c65cd38abd" providerId="LiveId" clId="{934C2D49-95A3-4FBA-825B-B8504CAB9DEC}" dt="2021-09-01T16:02:12.027" v="1637" actId="255"/>
          <ac:spMkLst>
            <pc:docMk/>
            <pc:sldMk cId="1133195353" sldId="257"/>
            <ac:spMk id="4" creationId="{83C20040-F9FA-48A2-B772-8A0AE9EAE109}"/>
          </ac:spMkLst>
        </pc:spChg>
        <pc:spChg chg="mod">
          <ac:chgData name="Jim Munro" userId="c3e021c65cd38abd" providerId="LiveId" clId="{934C2D49-95A3-4FBA-825B-B8504CAB9DEC}" dt="2021-09-01T13:53:30.249" v="1623" actId="20577"/>
          <ac:spMkLst>
            <pc:docMk/>
            <pc:sldMk cId="1133195353" sldId="257"/>
            <ac:spMk id="5" creationId="{42C56AEF-B5FE-4144-B446-E781160D3870}"/>
          </ac:spMkLst>
        </pc:spChg>
      </pc:sldChg>
      <pc:sldChg chg="del">
        <pc:chgData name="Jim Munro" userId="c3e021c65cd38abd" providerId="LiveId" clId="{934C2D49-95A3-4FBA-825B-B8504CAB9DEC}" dt="2021-09-01T12:52:31.042" v="892" actId="47"/>
        <pc:sldMkLst>
          <pc:docMk/>
          <pc:sldMk cId="2616542984" sldId="257"/>
        </pc:sldMkLst>
      </pc:sldChg>
      <pc:sldChg chg="addSp delSp modSp add mod">
        <pc:chgData name="Jim Munro" userId="c3e021c65cd38abd" providerId="LiveId" clId="{934C2D49-95A3-4FBA-825B-B8504CAB9DEC}" dt="2021-09-01T16:03:32.968" v="1643" actId="6549"/>
        <pc:sldMkLst>
          <pc:docMk/>
          <pc:sldMk cId="1820452794" sldId="258"/>
        </pc:sldMkLst>
        <pc:spChg chg="add del mod">
          <ac:chgData name="Jim Munro" userId="c3e021c65cd38abd" providerId="LiveId" clId="{934C2D49-95A3-4FBA-825B-B8504CAB9DEC}" dt="2021-09-01T13:22:20.173" v="1395" actId="11529"/>
          <ac:spMkLst>
            <pc:docMk/>
            <pc:sldMk cId="1820452794" sldId="258"/>
            <ac:spMk id="2" creationId="{76276E5F-E811-405E-ACEC-C6533943F2F0}"/>
          </ac:spMkLst>
        </pc:spChg>
        <pc:spChg chg="add mod">
          <ac:chgData name="Jim Munro" userId="c3e021c65cd38abd" providerId="LiveId" clId="{934C2D49-95A3-4FBA-825B-B8504CAB9DEC}" dt="2021-09-01T13:37:29.302" v="1606" actId="1076"/>
          <ac:spMkLst>
            <pc:docMk/>
            <pc:sldMk cId="1820452794" sldId="258"/>
            <ac:spMk id="3" creationId="{02D54697-05F7-4C64-821B-6ABF2F799C57}"/>
          </ac:spMkLst>
        </pc:spChg>
        <pc:spChg chg="mod">
          <ac:chgData name="Jim Munro" userId="c3e021c65cd38abd" providerId="LiveId" clId="{934C2D49-95A3-4FBA-825B-B8504CAB9DEC}" dt="2021-09-01T16:03:32.968" v="1643" actId="6549"/>
          <ac:spMkLst>
            <pc:docMk/>
            <pc:sldMk cId="1820452794" sldId="258"/>
            <ac:spMk id="4" creationId="{83C20040-F9FA-48A2-B772-8A0AE9EAE109}"/>
          </ac:spMkLst>
        </pc:spChg>
        <pc:spChg chg="mod">
          <ac:chgData name="Jim Munro" userId="c3e021c65cd38abd" providerId="LiveId" clId="{934C2D49-95A3-4FBA-825B-B8504CAB9DEC}" dt="2021-09-01T13:30:41.991" v="1505" actId="27636"/>
          <ac:spMkLst>
            <pc:docMk/>
            <pc:sldMk cId="1820452794" sldId="258"/>
            <ac:spMk id="5" creationId="{42C56AEF-B5FE-4144-B446-E781160D3870}"/>
          </ac:spMkLst>
        </pc:spChg>
        <pc:spChg chg="add del mod">
          <ac:chgData name="Jim Munro" userId="c3e021c65cd38abd" providerId="LiveId" clId="{934C2D49-95A3-4FBA-825B-B8504CAB9DEC}" dt="2021-09-01T13:27:40.707" v="1416"/>
          <ac:spMkLst>
            <pc:docMk/>
            <pc:sldMk cId="1820452794" sldId="258"/>
            <ac:spMk id="8" creationId="{AB0264B3-4854-4D44-9BB2-BCB62FD00C30}"/>
          </ac:spMkLst>
        </pc:spChg>
        <pc:spChg chg="add mod">
          <ac:chgData name="Jim Munro" userId="c3e021c65cd38abd" providerId="LiveId" clId="{934C2D49-95A3-4FBA-825B-B8504CAB9DEC}" dt="2021-09-01T13:36:40.451" v="1600" actId="113"/>
          <ac:spMkLst>
            <pc:docMk/>
            <pc:sldMk cId="1820452794" sldId="258"/>
            <ac:spMk id="10" creationId="{4502A058-B3FC-4EF2-A52C-09C11F7C6A3D}"/>
          </ac:spMkLst>
        </pc:spChg>
        <pc:spChg chg="add mod">
          <ac:chgData name="Jim Munro" userId="c3e021c65cd38abd" providerId="LiveId" clId="{934C2D49-95A3-4FBA-825B-B8504CAB9DEC}" dt="2021-09-01T13:37:00.571" v="1604" actId="1076"/>
          <ac:spMkLst>
            <pc:docMk/>
            <pc:sldMk cId="1820452794" sldId="258"/>
            <ac:spMk id="11" creationId="{45597936-126B-42B2-A983-BF20D4F00398}"/>
          </ac:spMkLst>
        </pc:spChg>
        <pc:spChg chg="add mod">
          <ac:chgData name="Jim Munro" userId="c3e021c65cd38abd" providerId="LiveId" clId="{934C2D49-95A3-4FBA-825B-B8504CAB9DEC}" dt="2021-09-01T13:37:59.128" v="1607" actId="20577"/>
          <ac:spMkLst>
            <pc:docMk/>
            <pc:sldMk cId="1820452794" sldId="258"/>
            <ac:spMk id="12" creationId="{F1E74601-3045-4C12-8313-62CB9CDA4759}"/>
          </ac:spMkLst>
        </pc:spChg>
      </pc:sldChg>
      <pc:sldChg chg="modSp add del mod">
        <pc:chgData name="Jim Munro" userId="c3e021c65cd38abd" providerId="LiveId" clId="{934C2D49-95A3-4FBA-825B-B8504CAB9DEC}" dt="2021-09-01T13:52:53.361" v="1619" actId="2696"/>
        <pc:sldMkLst>
          <pc:docMk/>
          <pc:sldMk cId="4211140817" sldId="259"/>
        </pc:sldMkLst>
        <pc:spChg chg="mod">
          <ac:chgData name="Jim Munro" userId="c3e021c65cd38abd" providerId="LiveId" clId="{934C2D49-95A3-4FBA-825B-B8504CAB9DEC}" dt="2021-09-01T13:43:37.017" v="1618" actId="12"/>
          <ac:spMkLst>
            <pc:docMk/>
            <pc:sldMk cId="4211140817" sldId="259"/>
            <ac:spMk id="5" creationId="{42C56AEF-B5FE-4144-B446-E781160D3870}"/>
          </ac:spMkLst>
        </pc:spChg>
      </pc:sldChg>
      <pc:sldChg chg="new del">
        <pc:chgData name="Jim Munro" userId="c3e021c65cd38abd" providerId="LiveId" clId="{934C2D49-95A3-4FBA-825B-B8504CAB9DEC}" dt="2021-09-01T13:43:11.213" v="1613" actId="680"/>
        <pc:sldMkLst>
          <pc:docMk/>
          <pc:sldMk cId="4277278817" sldId="25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770A3-17EC-4699-B2AE-604060A031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91D0CAF0-1584-4C21-A010-8D40CC1A3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7F701842-7D87-4D75-93E7-EF0E94ACFEB3}"/>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5" name="Footer Placeholder 4">
            <a:extLst>
              <a:ext uri="{FF2B5EF4-FFF2-40B4-BE49-F238E27FC236}">
                <a16:creationId xmlns:a16="http://schemas.microsoft.com/office/drawing/2014/main" id="{F0510E83-164A-4185-A724-E76B3C435E4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6FDAEED-4D0D-49C7-89B4-23C655D6B7D6}"/>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265507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0A587-54E4-43B0-91FC-F415A14ABC4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140A032-4875-47C0-93F3-D33688B19A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7E94EC3-E91D-47AC-90E5-2175AAF719AB}"/>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5" name="Footer Placeholder 4">
            <a:extLst>
              <a:ext uri="{FF2B5EF4-FFF2-40B4-BE49-F238E27FC236}">
                <a16:creationId xmlns:a16="http://schemas.microsoft.com/office/drawing/2014/main" id="{D3FA9435-8A16-4232-8663-AA10E6A0961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21C272E-02B1-47A1-BBC6-5FC399D1B352}"/>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2444354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89BE12-7DEC-45AB-AED1-FF1E722220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8FA073E-1072-4742-B009-B2D240CABD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7696BFD-449F-4EC7-B446-6C00FCB0F576}"/>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5" name="Footer Placeholder 4">
            <a:extLst>
              <a:ext uri="{FF2B5EF4-FFF2-40B4-BE49-F238E27FC236}">
                <a16:creationId xmlns:a16="http://schemas.microsoft.com/office/drawing/2014/main" id="{38555C75-7926-4F4B-AFCE-6D6AB32BB9E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718BB1D-DE29-4251-B4D5-39D6197AB295}"/>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301863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B8699-7919-4C9A-A6C5-D17C33B219C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B44F136-4801-45A4-A480-7DD0CD3BD9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2843076-2525-40D0-9AED-729914D8EA64}"/>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5" name="Footer Placeholder 4">
            <a:extLst>
              <a:ext uri="{FF2B5EF4-FFF2-40B4-BE49-F238E27FC236}">
                <a16:creationId xmlns:a16="http://schemas.microsoft.com/office/drawing/2014/main" id="{2670D15F-CF28-4787-B7A1-E10903DE182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2BF91F-5DA0-4387-85D0-1B844EA3ACD5}"/>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3961975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2018-B175-4508-9A04-2F61694DAF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3ED7F9F-C996-4A85-98F6-52958CC634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80B1CC-CE68-4A28-B1E7-80E1EEBB147D}"/>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5" name="Footer Placeholder 4">
            <a:extLst>
              <a:ext uri="{FF2B5EF4-FFF2-40B4-BE49-F238E27FC236}">
                <a16:creationId xmlns:a16="http://schemas.microsoft.com/office/drawing/2014/main" id="{EA3E4324-D2EC-49E3-BB39-18FA83184E5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5BCDC99-48ED-4EFA-B763-F979509F951F}"/>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3621009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8E4DC-0B64-4CD8-A072-B19B39CFF05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B4871AF-43BE-40C1-A58F-D75ECC9E63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6ADEB13-13D9-4A95-AFAE-47514FA0D4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5D9281F-54B7-4E2D-A53B-F731FC8A94B5}"/>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6" name="Footer Placeholder 5">
            <a:extLst>
              <a:ext uri="{FF2B5EF4-FFF2-40B4-BE49-F238E27FC236}">
                <a16:creationId xmlns:a16="http://schemas.microsoft.com/office/drawing/2014/main" id="{BBC96B3C-014A-4E3B-831C-7DC9FA84B38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20ECB92-E93E-49E6-B352-D8A23E2C320E}"/>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2592262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C5A8E-613D-43E7-84D0-D81F03B3351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8F4E20E-2870-458D-8A80-2BE2DA932B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552A3D-AB9A-4DB7-84B6-1340C80217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1FD82EB-6205-4C39-ADB4-E8D8EAA2B6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878291-599A-43AD-8BC4-5278512982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B8315C9-CF9A-4160-BD9B-37F66B0976ED}"/>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8" name="Footer Placeholder 7">
            <a:extLst>
              <a:ext uri="{FF2B5EF4-FFF2-40B4-BE49-F238E27FC236}">
                <a16:creationId xmlns:a16="http://schemas.microsoft.com/office/drawing/2014/main" id="{7EA70A8F-3E33-4DA1-9207-1FF7F71E85AE}"/>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7EA8529-B451-42FC-8DD6-C4C192C28DBE}"/>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394797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22950-8703-4DD2-98E3-DBFA14E6140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6415F8D-4264-4D8B-B023-01FAB4EE965D}"/>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4" name="Footer Placeholder 3">
            <a:extLst>
              <a:ext uri="{FF2B5EF4-FFF2-40B4-BE49-F238E27FC236}">
                <a16:creationId xmlns:a16="http://schemas.microsoft.com/office/drawing/2014/main" id="{1FEA0504-8A0A-445A-BE23-E1292FA1C17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EF5824F-0252-4515-948B-08DE027FF656}"/>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1768951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D980E8-983F-4AD6-B41F-AE62ACE6FBBF}"/>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3" name="Footer Placeholder 2">
            <a:extLst>
              <a:ext uri="{FF2B5EF4-FFF2-40B4-BE49-F238E27FC236}">
                <a16:creationId xmlns:a16="http://schemas.microsoft.com/office/drawing/2014/main" id="{72970B05-9E77-4DA0-BA3E-F4F100E68E1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9EF9BD4-22F4-4FD3-9308-2786964E28C8}"/>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188942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D18FB-5A93-4F12-B631-0EF55539AD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E236D40-3F6D-4451-9895-A66A6A5766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5804F60-BBAC-4277-8D73-3198324D5C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AADEFE-0A9A-41E6-86C6-27650D336B22}"/>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6" name="Footer Placeholder 5">
            <a:extLst>
              <a:ext uri="{FF2B5EF4-FFF2-40B4-BE49-F238E27FC236}">
                <a16:creationId xmlns:a16="http://schemas.microsoft.com/office/drawing/2014/main" id="{A01D4FC5-EA74-40D6-A655-DA0571B6D13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1BFB401-A2DF-40E9-9468-610775EA3A62}"/>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1712377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A97B8-2A38-404E-B9D2-70CEAD8870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FC18FD5-BEF5-4EC3-93C6-2E3B997F20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9E4F134-83A8-4FAB-AE86-41F18B1551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46FBBA-22D1-41E3-983B-BD09BF1924D4}"/>
              </a:ext>
            </a:extLst>
          </p:cNvPr>
          <p:cNvSpPr>
            <a:spLocks noGrp="1"/>
          </p:cNvSpPr>
          <p:nvPr>
            <p:ph type="dt" sz="half" idx="10"/>
          </p:nvPr>
        </p:nvSpPr>
        <p:spPr/>
        <p:txBody>
          <a:bodyPr/>
          <a:lstStyle/>
          <a:p>
            <a:fld id="{27C1C09F-C22C-421E-B0FC-38438E775B89}" type="datetimeFigureOut">
              <a:rPr lang="en-AU" smtClean="0"/>
              <a:t>2/09/2021</a:t>
            </a:fld>
            <a:endParaRPr lang="en-AU"/>
          </a:p>
        </p:txBody>
      </p:sp>
      <p:sp>
        <p:nvSpPr>
          <p:cNvPr id="6" name="Footer Placeholder 5">
            <a:extLst>
              <a:ext uri="{FF2B5EF4-FFF2-40B4-BE49-F238E27FC236}">
                <a16:creationId xmlns:a16="http://schemas.microsoft.com/office/drawing/2014/main" id="{DAB839EA-0395-4A2D-8F7C-87C8D2EC1B6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22ECA7A-23E9-4171-80DF-D775B175A876}"/>
              </a:ext>
            </a:extLst>
          </p:cNvPr>
          <p:cNvSpPr>
            <a:spLocks noGrp="1"/>
          </p:cNvSpPr>
          <p:nvPr>
            <p:ph type="sldNum" sz="quarter" idx="12"/>
          </p:nvPr>
        </p:nvSpPr>
        <p:spPr/>
        <p:txBody>
          <a:bodyPr/>
          <a:lstStyle/>
          <a:p>
            <a:fld id="{2CB946B4-87CD-488D-B6E1-42CEA758FB08}" type="slidenum">
              <a:rPr lang="en-AU" smtClean="0"/>
              <a:t>‹#›</a:t>
            </a:fld>
            <a:endParaRPr lang="en-AU"/>
          </a:p>
        </p:txBody>
      </p:sp>
    </p:spTree>
    <p:extLst>
      <p:ext uri="{BB962C8B-B14F-4D97-AF65-F5344CB8AC3E}">
        <p14:creationId xmlns:p14="http://schemas.microsoft.com/office/powerpoint/2010/main" val="1513042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A03B51-C954-4A9C-A9BD-C95508327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AF55D2A-3CE7-4D58-BC70-693910A5A4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2C1572E-A560-41EE-99D4-49FF1CFFE4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C1C09F-C22C-421E-B0FC-38438E775B89}" type="datetimeFigureOut">
              <a:rPr lang="en-AU" smtClean="0"/>
              <a:t>2/09/2021</a:t>
            </a:fld>
            <a:endParaRPr lang="en-AU"/>
          </a:p>
        </p:txBody>
      </p:sp>
      <p:sp>
        <p:nvSpPr>
          <p:cNvPr id="5" name="Footer Placeholder 4">
            <a:extLst>
              <a:ext uri="{FF2B5EF4-FFF2-40B4-BE49-F238E27FC236}">
                <a16:creationId xmlns:a16="http://schemas.microsoft.com/office/drawing/2014/main" id="{9372F797-5DD2-4D40-88F5-6EE848BF00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0BBE2D3-A4A3-4CBE-A0AD-AD9ECE37A1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946B4-87CD-488D-B6E1-42CEA758FB08}" type="slidenum">
              <a:rPr lang="en-AU" smtClean="0"/>
              <a:t>‹#›</a:t>
            </a:fld>
            <a:endParaRPr lang="en-AU"/>
          </a:p>
        </p:txBody>
      </p:sp>
    </p:spTree>
    <p:extLst>
      <p:ext uri="{BB962C8B-B14F-4D97-AF65-F5344CB8AC3E}">
        <p14:creationId xmlns:p14="http://schemas.microsoft.com/office/powerpoint/2010/main" val="3025903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53">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83C20040-F9FA-48A2-B772-8A0AE9EAE109}"/>
              </a:ext>
            </a:extLst>
          </p:cNvPr>
          <p:cNvSpPr>
            <a:spLocks noGrp="1"/>
          </p:cNvSpPr>
          <p:nvPr>
            <p:ph type="title"/>
          </p:nvPr>
        </p:nvSpPr>
        <p:spPr>
          <a:xfrm>
            <a:off x="255574" y="2452687"/>
            <a:ext cx="3197013" cy="3100387"/>
          </a:xfrm>
        </p:spPr>
        <p:txBody>
          <a:bodyPr anchor="t">
            <a:normAutofit fontScale="90000"/>
          </a:bodyPr>
          <a:lstStyle/>
          <a:p>
            <a:pPr algn="ctr"/>
            <a:r>
              <a:rPr lang="en-AU" sz="3700" dirty="0">
                <a:solidFill>
                  <a:schemeClr val="bg1"/>
                </a:solidFill>
              </a:rPr>
              <a:t>IECEx </a:t>
            </a:r>
            <a:r>
              <a:rPr lang="en-GB" sz="3700" dirty="0">
                <a:solidFill>
                  <a:schemeClr val="bg1"/>
                </a:solidFill>
              </a:rPr>
              <a:t>ExAG</a:t>
            </a:r>
            <a:br>
              <a:rPr lang="en-GB" sz="3700" dirty="0">
                <a:solidFill>
                  <a:schemeClr val="bg1"/>
                </a:solidFill>
              </a:rPr>
            </a:br>
            <a:r>
              <a:rPr lang="en-GB" sz="3700" dirty="0">
                <a:solidFill>
                  <a:schemeClr val="bg1"/>
                </a:solidFill>
              </a:rPr>
              <a:t> (Ex Assessor Group) report ExMC/1727/RM </a:t>
            </a:r>
            <a:br>
              <a:rPr lang="en-GB" sz="3700" dirty="0">
                <a:solidFill>
                  <a:schemeClr val="bg1"/>
                </a:solidFill>
              </a:rPr>
            </a:br>
            <a:endParaRPr lang="en-AU" sz="3700" dirty="0">
              <a:solidFill>
                <a:schemeClr val="bg1"/>
              </a:solidFill>
            </a:endParaRPr>
          </a:p>
        </p:txBody>
      </p:sp>
      <p:pic>
        <p:nvPicPr>
          <p:cNvPr id="9" name="Picture 8">
            <a:extLst>
              <a:ext uri="{FF2B5EF4-FFF2-40B4-BE49-F238E27FC236}">
                <a16:creationId xmlns:a16="http://schemas.microsoft.com/office/drawing/2014/main" id="{2C106267-2716-4F03-B670-B0C8119C406F}"/>
              </a:ext>
            </a:extLst>
          </p:cNvPr>
          <p:cNvPicPr>
            <a:picLocks noChangeAspect="1"/>
          </p:cNvPicPr>
          <p:nvPr/>
        </p:nvPicPr>
        <p:blipFill>
          <a:blip r:embed="rId2"/>
          <a:stretch>
            <a:fillRect/>
          </a:stretch>
        </p:blipFill>
        <p:spPr>
          <a:xfrm>
            <a:off x="1475116" y="537987"/>
            <a:ext cx="914400" cy="785930"/>
          </a:xfrm>
          <a:prstGeom prst="rect">
            <a:avLst/>
          </a:prstGeom>
        </p:spPr>
      </p:pic>
      <p:sp>
        <p:nvSpPr>
          <p:cNvPr id="5" name="Content Placeholder 4">
            <a:extLst>
              <a:ext uri="{FF2B5EF4-FFF2-40B4-BE49-F238E27FC236}">
                <a16:creationId xmlns:a16="http://schemas.microsoft.com/office/drawing/2014/main" id="{42C56AEF-B5FE-4144-B446-E781160D3870}"/>
              </a:ext>
            </a:extLst>
          </p:cNvPr>
          <p:cNvSpPr>
            <a:spLocks noGrp="1"/>
          </p:cNvSpPr>
          <p:nvPr>
            <p:ph idx="1"/>
          </p:nvPr>
        </p:nvSpPr>
        <p:spPr>
          <a:xfrm>
            <a:off x="4330719" y="641615"/>
            <a:ext cx="7289799" cy="5533496"/>
          </a:xfrm>
        </p:spPr>
        <p:txBody>
          <a:bodyPr anchor="ctr">
            <a:normAutofit/>
          </a:bodyPr>
          <a:lstStyle/>
          <a:p>
            <a:pPr marL="0" indent="0">
              <a:buNone/>
            </a:pPr>
            <a:r>
              <a:rPr lang="en-AU" sz="2600" dirty="0"/>
              <a:t>Last meeting online 7 April 2021</a:t>
            </a:r>
          </a:p>
          <a:p>
            <a:r>
              <a:rPr lang="en-AU" sz="2600" dirty="0"/>
              <a:t>Documents considered at last ExMC meeting (eg reports) were subsequently approved</a:t>
            </a:r>
          </a:p>
          <a:p>
            <a:r>
              <a:rPr lang="en-AU" sz="2600" dirty="0"/>
              <a:t>Action to prepare presentation on guidance for remote assessments – done and used in assessor training on Monday, 30 August 2021</a:t>
            </a:r>
          </a:p>
          <a:p>
            <a:r>
              <a:rPr lang="en-GB" sz="2600" dirty="0"/>
              <a:t>Discussion on remote assessments when normal business – included in above presentation</a:t>
            </a:r>
          </a:p>
          <a:p>
            <a:r>
              <a:rPr lang="en-GB" sz="2600" dirty="0"/>
              <a:t>Discussion on “Decision rule” – subsequent OD 012 revision </a:t>
            </a:r>
            <a:r>
              <a:rPr lang="en-GB" sz="2600"/>
              <a:t>which is out </a:t>
            </a:r>
            <a:r>
              <a:rPr lang="en-GB" sz="2600" dirty="0"/>
              <a:t>for approval and proposed revision of ExTR cover page will address this</a:t>
            </a:r>
          </a:p>
          <a:p>
            <a:r>
              <a:rPr lang="en-GB" sz="2600" dirty="0"/>
              <a:t>Revision of application forms – see later</a:t>
            </a:r>
          </a:p>
          <a:p>
            <a:endParaRPr lang="en-GB" sz="2600" dirty="0"/>
          </a:p>
        </p:txBody>
      </p:sp>
    </p:spTree>
    <p:extLst>
      <p:ext uri="{BB962C8B-B14F-4D97-AF65-F5344CB8AC3E}">
        <p14:creationId xmlns:p14="http://schemas.microsoft.com/office/powerpoint/2010/main" val="361928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53">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83C20040-F9FA-48A2-B772-8A0AE9EAE109}"/>
              </a:ext>
            </a:extLst>
          </p:cNvPr>
          <p:cNvSpPr>
            <a:spLocks noGrp="1"/>
          </p:cNvSpPr>
          <p:nvPr>
            <p:ph type="title"/>
          </p:nvPr>
        </p:nvSpPr>
        <p:spPr>
          <a:xfrm>
            <a:off x="255574" y="2452687"/>
            <a:ext cx="3197013" cy="3100387"/>
          </a:xfrm>
        </p:spPr>
        <p:txBody>
          <a:bodyPr anchor="t">
            <a:normAutofit/>
          </a:bodyPr>
          <a:lstStyle/>
          <a:p>
            <a:pPr algn="ctr"/>
            <a:r>
              <a:rPr lang="en-AU" sz="3300" dirty="0">
                <a:solidFill>
                  <a:schemeClr val="bg1"/>
                </a:solidFill>
              </a:rPr>
              <a:t>IECEx </a:t>
            </a:r>
            <a:r>
              <a:rPr lang="en-GB" sz="3300" dirty="0">
                <a:solidFill>
                  <a:schemeClr val="bg1"/>
                </a:solidFill>
              </a:rPr>
              <a:t>ExAG</a:t>
            </a:r>
            <a:br>
              <a:rPr lang="en-GB" sz="3300" dirty="0">
                <a:solidFill>
                  <a:schemeClr val="bg1"/>
                </a:solidFill>
              </a:rPr>
            </a:br>
            <a:r>
              <a:rPr lang="en-GB" sz="3300" dirty="0">
                <a:solidFill>
                  <a:schemeClr val="bg1"/>
                </a:solidFill>
              </a:rPr>
              <a:t> report ExMC/1727/RM </a:t>
            </a:r>
            <a:br>
              <a:rPr lang="en-GB" sz="3700" dirty="0">
                <a:solidFill>
                  <a:schemeClr val="bg1"/>
                </a:solidFill>
              </a:rPr>
            </a:br>
            <a:endParaRPr lang="en-AU" sz="3700" dirty="0">
              <a:solidFill>
                <a:schemeClr val="bg1"/>
              </a:solidFill>
            </a:endParaRPr>
          </a:p>
        </p:txBody>
      </p:sp>
      <p:pic>
        <p:nvPicPr>
          <p:cNvPr id="9" name="Picture 8">
            <a:extLst>
              <a:ext uri="{FF2B5EF4-FFF2-40B4-BE49-F238E27FC236}">
                <a16:creationId xmlns:a16="http://schemas.microsoft.com/office/drawing/2014/main" id="{2C106267-2716-4F03-B670-B0C8119C406F}"/>
              </a:ext>
            </a:extLst>
          </p:cNvPr>
          <p:cNvPicPr>
            <a:picLocks noChangeAspect="1"/>
          </p:cNvPicPr>
          <p:nvPr/>
        </p:nvPicPr>
        <p:blipFill>
          <a:blip r:embed="rId2"/>
          <a:stretch>
            <a:fillRect/>
          </a:stretch>
        </p:blipFill>
        <p:spPr>
          <a:xfrm>
            <a:off x="1475116" y="537987"/>
            <a:ext cx="914400" cy="785930"/>
          </a:xfrm>
          <a:prstGeom prst="rect">
            <a:avLst/>
          </a:prstGeom>
        </p:spPr>
      </p:pic>
      <p:sp>
        <p:nvSpPr>
          <p:cNvPr id="5" name="Content Placeholder 4">
            <a:extLst>
              <a:ext uri="{FF2B5EF4-FFF2-40B4-BE49-F238E27FC236}">
                <a16:creationId xmlns:a16="http://schemas.microsoft.com/office/drawing/2014/main" id="{42C56AEF-B5FE-4144-B446-E781160D3870}"/>
              </a:ext>
            </a:extLst>
          </p:cNvPr>
          <p:cNvSpPr>
            <a:spLocks noGrp="1"/>
          </p:cNvSpPr>
          <p:nvPr>
            <p:ph idx="1"/>
          </p:nvPr>
        </p:nvSpPr>
        <p:spPr>
          <a:xfrm>
            <a:off x="4330719" y="641615"/>
            <a:ext cx="7289799" cy="5533496"/>
          </a:xfrm>
        </p:spPr>
        <p:txBody>
          <a:bodyPr anchor="ctr">
            <a:normAutofit lnSpcReduction="10000"/>
          </a:bodyPr>
          <a:lstStyle/>
          <a:p>
            <a:pPr marL="0" indent="0">
              <a:buNone/>
            </a:pPr>
            <a:r>
              <a:rPr lang="en-AU" sz="2600" dirty="0"/>
              <a:t>Since meeting</a:t>
            </a:r>
          </a:p>
          <a:p>
            <a:r>
              <a:rPr lang="en-GB" sz="2600" dirty="0"/>
              <a:t>Above application forms revised and circulated for approval at this meeting, ie:</a:t>
            </a:r>
          </a:p>
          <a:p>
            <a:pPr lvl="1"/>
            <a:r>
              <a:rPr lang="en-GB" sz="2200" dirty="0"/>
              <a:t>ExMC/1736/DV – F-008, 02 Scheme ExCB Application Form</a:t>
            </a:r>
          </a:p>
          <a:p>
            <a:pPr lvl="1"/>
            <a:r>
              <a:rPr lang="en-GB" sz="2200" dirty="0"/>
              <a:t>ExMC/1737/DV – F-009, ExTL Application Form</a:t>
            </a:r>
          </a:p>
          <a:p>
            <a:pPr lvl="1"/>
            <a:r>
              <a:rPr lang="en-GB" sz="2200" dirty="0"/>
              <a:t>ExMC/1738/DV – F-010, ATF Application Form</a:t>
            </a:r>
          </a:p>
          <a:p>
            <a:pPr lvl="1"/>
            <a:r>
              <a:rPr lang="en-GB" sz="2200" dirty="0"/>
              <a:t>ExMC/1739/DV – F-011, Scope Extension Declaration Form</a:t>
            </a:r>
          </a:p>
          <a:p>
            <a:r>
              <a:rPr lang="en-GB" sz="2600" dirty="0"/>
              <a:t>To be considered</a:t>
            </a:r>
          </a:p>
          <a:p>
            <a:pPr lvl="1"/>
            <a:r>
              <a:rPr lang="en-GB" sz="2200" dirty="0"/>
              <a:t>ExMC/1754/CD – US Comments</a:t>
            </a:r>
          </a:p>
          <a:p>
            <a:r>
              <a:rPr lang="en-GB" sz="2600" dirty="0"/>
              <a:t>To be discussed</a:t>
            </a:r>
          </a:p>
          <a:p>
            <a:pPr lvl="1"/>
            <a:r>
              <a:rPr lang="en-GB" sz="2200" dirty="0"/>
              <a:t> IECEx Assessor Survey with results in ExMC/1753/Inf – noting results addressed in presentation mentioned earlier</a:t>
            </a:r>
          </a:p>
        </p:txBody>
      </p:sp>
    </p:spTree>
    <p:extLst>
      <p:ext uri="{BB962C8B-B14F-4D97-AF65-F5344CB8AC3E}">
        <p14:creationId xmlns:p14="http://schemas.microsoft.com/office/powerpoint/2010/main" val="113319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53">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83C20040-F9FA-48A2-B772-8A0AE9EAE109}"/>
              </a:ext>
            </a:extLst>
          </p:cNvPr>
          <p:cNvSpPr>
            <a:spLocks noGrp="1"/>
          </p:cNvSpPr>
          <p:nvPr>
            <p:ph type="title"/>
          </p:nvPr>
        </p:nvSpPr>
        <p:spPr>
          <a:xfrm>
            <a:off x="255574" y="2452687"/>
            <a:ext cx="3197013" cy="3100387"/>
          </a:xfrm>
        </p:spPr>
        <p:txBody>
          <a:bodyPr anchor="t">
            <a:normAutofit/>
          </a:bodyPr>
          <a:lstStyle/>
          <a:p>
            <a:pPr algn="ctr"/>
            <a:r>
              <a:rPr lang="en-AU" sz="3300" dirty="0">
                <a:solidFill>
                  <a:schemeClr val="bg1"/>
                </a:solidFill>
              </a:rPr>
              <a:t>IECEx </a:t>
            </a:r>
            <a:r>
              <a:rPr lang="en-GB" sz="3300" dirty="0">
                <a:solidFill>
                  <a:schemeClr val="bg1"/>
                </a:solidFill>
              </a:rPr>
              <a:t>ExAG</a:t>
            </a:r>
            <a:br>
              <a:rPr lang="en-GB" sz="3300" dirty="0">
                <a:solidFill>
                  <a:schemeClr val="bg1"/>
                </a:solidFill>
              </a:rPr>
            </a:br>
            <a:r>
              <a:rPr lang="en-GB" sz="3300" dirty="0">
                <a:solidFill>
                  <a:schemeClr val="bg1"/>
                </a:solidFill>
              </a:rPr>
              <a:t> report ExMC/1727/RM </a:t>
            </a:r>
            <a:endParaRPr lang="en-AU" sz="3300" dirty="0">
              <a:solidFill>
                <a:schemeClr val="bg1"/>
              </a:solidFill>
            </a:endParaRPr>
          </a:p>
        </p:txBody>
      </p:sp>
      <p:pic>
        <p:nvPicPr>
          <p:cNvPr id="9" name="Picture 8">
            <a:extLst>
              <a:ext uri="{FF2B5EF4-FFF2-40B4-BE49-F238E27FC236}">
                <a16:creationId xmlns:a16="http://schemas.microsoft.com/office/drawing/2014/main" id="{2C106267-2716-4F03-B670-B0C8119C406F}"/>
              </a:ext>
            </a:extLst>
          </p:cNvPr>
          <p:cNvPicPr>
            <a:picLocks noChangeAspect="1"/>
          </p:cNvPicPr>
          <p:nvPr/>
        </p:nvPicPr>
        <p:blipFill>
          <a:blip r:embed="rId2"/>
          <a:stretch>
            <a:fillRect/>
          </a:stretch>
        </p:blipFill>
        <p:spPr>
          <a:xfrm>
            <a:off x="1475116" y="537987"/>
            <a:ext cx="914400" cy="785930"/>
          </a:xfrm>
          <a:prstGeom prst="rect">
            <a:avLst/>
          </a:prstGeom>
        </p:spPr>
      </p:pic>
      <p:sp>
        <p:nvSpPr>
          <p:cNvPr id="5" name="Content Placeholder 4">
            <a:extLst>
              <a:ext uri="{FF2B5EF4-FFF2-40B4-BE49-F238E27FC236}">
                <a16:creationId xmlns:a16="http://schemas.microsoft.com/office/drawing/2014/main" id="{42C56AEF-B5FE-4144-B446-E781160D3870}"/>
              </a:ext>
            </a:extLst>
          </p:cNvPr>
          <p:cNvSpPr>
            <a:spLocks noGrp="1"/>
          </p:cNvSpPr>
          <p:nvPr>
            <p:ph idx="1"/>
          </p:nvPr>
        </p:nvSpPr>
        <p:spPr>
          <a:xfrm>
            <a:off x="4270413" y="641615"/>
            <a:ext cx="7289799" cy="5533496"/>
          </a:xfrm>
        </p:spPr>
        <p:txBody>
          <a:bodyPr anchor="ctr">
            <a:normAutofit/>
          </a:bodyPr>
          <a:lstStyle/>
          <a:p>
            <a:pPr marL="0" indent="0">
              <a:buNone/>
            </a:pPr>
            <a:r>
              <a:rPr lang="en-GB" sz="2600" dirty="0"/>
              <a:t>The following are the ExAG Recommendations to the ExMC arising from the above meeting and subsequent actions:</a:t>
            </a:r>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AU" sz="2600" dirty="0"/>
          </a:p>
          <a:p>
            <a:endParaRPr lang="en-GB" sz="2600" dirty="0"/>
          </a:p>
          <a:p>
            <a:endParaRPr lang="en-GB" sz="2600" dirty="0"/>
          </a:p>
        </p:txBody>
      </p:sp>
      <p:sp>
        <p:nvSpPr>
          <p:cNvPr id="3" name="TextBox 2">
            <a:extLst>
              <a:ext uri="{FF2B5EF4-FFF2-40B4-BE49-F238E27FC236}">
                <a16:creationId xmlns:a16="http://schemas.microsoft.com/office/drawing/2014/main" id="{02D54697-05F7-4C64-821B-6ABF2F799C57}"/>
              </a:ext>
            </a:extLst>
          </p:cNvPr>
          <p:cNvSpPr txBox="1"/>
          <p:nvPr/>
        </p:nvSpPr>
        <p:spPr>
          <a:xfrm>
            <a:off x="4120209" y="502635"/>
            <a:ext cx="7010400" cy="923330"/>
          </a:xfrm>
          <a:prstGeom prst="rect">
            <a:avLst/>
          </a:prstGeom>
          <a:noFill/>
          <a:ln>
            <a:solidFill>
              <a:schemeClr val="accent1"/>
            </a:solidFill>
          </a:ln>
        </p:spPr>
        <p:txBody>
          <a:bodyPr wrap="square" rtlCol="0">
            <a:spAutoFit/>
          </a:bodyPr>
          <a:lstStyle/>
          <a:p>
            <a:pPr marL="0" indent="0">
              <a:buNone/>
            </a:pPr>
            <a:r>
              <a:rPr lang="en-GB" sz="1800" b="1" dirty="0"/>
              <a:t>Recommendation 1</a:t>
            </a:r>
          </a:p>
          <a:p>
            <a:pPr marL="0" indent="0">
              <a:buNone/>
            </a:pPr>
            <a:r>
              <a:rPr lang="en-GB" sz="1800" dirty="0"/>
              <a:t>That ExMC approve the documents (separately circulated) for initial applications for the IECEx02 Scheme for ExCB, ExTL and ATF.  </a:t>
            </a:r>
          </a:p>
        </p:txBody>
      </p:sp>
      <p:sp>
        <p:nvSpPr>
          <p:cNvPr id="10" name="TextBox 9">
            <a:extLst>
              <a:ext uri="{FF2B5EF4-FFF2-40B4-BE49-F238E27FC236}">
                <a16:creationId xmlns:a16="http://schemas.microsoft.com/office/drawing/2014/main" id="{4502A058-B3FC-4EF2-A52C-09C11F7C6A3D}"/>
              </a:ext>
            </a:extLst>
          </p:cNvPr>
          <p:cNvSpPr txBox="1"/>
          <p:nvPr/>
        </p:nvSpPr>
        <p:spPr>
          <a:xfrm>
            <a:off x="4120209" y="1808685"/>
            <a:ext cx="7010400" cy="1754326"/>
          </a:xfrm>
          <a:prstGeom prst="rect">
            <a:avLst/>
          </a:prstGeom>
          <a:noFill/>
          <a:ln>
            <a:solidFill>
              <a:schemeClr val="accent1"/>
            </a:solidFill>
          </a:ln>
        </p:spPr>
        <p:txBody>
          <a:bodyPr wrap="square" rtlCol="0">
            <a:spAutoFit/>
          </a:bodyPr>
          <a:lstStyle/>
          <a:p>
            <a:pPr marL="0" indent="0">
              <a:buNone/>
            </a:pPr>
            <a:r>
              <a:rPr lang="en-GB" sz="1800" b="1" dirty="0"/>
              <a:t>Recommendation 2</a:t>
            </a:r>
          </a:p>
          <a:p>
            <a:pPr marL="0" indent="0">
              <a:buNone/>
            </a:pPr>
            <a:r>
              <a:rPr lang="en-GB" sz="1800" dirty="0"/>
              <a:t>That ExMC approve ExAG revising the above documents when there are changes in editions of standards for use in the scope, without obtaining approval from ExMC.  This would be consistent with the earlier approval given for the F-003 report form and would facilitate changes in all four documents to be made concurrently.</a:t>
            </a:r>
          </a:p>
        </p:txBody>
      </p:sp>
      <p:sp>
        <p:nvSpPr>
          <p:cNvPr id="11" name="TextBox 10">
            <a:extLst>
              <a:ext uri="{FF2B5EF4-FFF2-40B4-BE49-F238E27FC236}">
                <a16:creationId xmlns:a16="http://schemas.microsoft.com/office/drawing/2014/main" id="{45597936-126B-42B2-A983-BF20D4F00398}"/>
              </a:ext>
            </a:extLst>
          </p:cNvPr>
          <p:cNvSpPr txBox="1"/>
          <p:nvPr/>
        </p:nvSpPr>
        <p:spPr>
          <a:xfrm>
            <a:off x="4120209" y="3945731"/>
            <a:ext cx="7010400" cy="923330"/>
          </a:xfrm>
          <a:prstGeom prst="rect">
            <a:avLst/>
          </a:prstGeom>
          <a:noFill/>
          <a:ln>
            <a:solidFill>
              <a:schemeClr val="accent1"/>
            </a:solidFill>
          </a:ln>
        </p:spPr>
        <p:txBody>
          <a:bodyPr wrap="square" rtlCol="0">
            <a:spAutoFit/>
          </a:bodyPr>
          <a:lstStyle/>
          <a:p>
            <a:pPr marL="0" indent="0">
              <a:buNone/>
            </a:pPr>
            <a:r>
              <a:rPr lang="en-GB" sz="1800" b="1" dirty="0"/>
              <a:t>Recommendation 3</a:t>
            </a:r>
          </a:p>
          <a:p>
            <a:pPr marL="0" indent="0">
              <a:buNone/>
            </a:pPr>
            <a:r>
              <a:rPr lang="en-GB" sz="1800" dirty="0"/>
              <a:t>That ExMC approve the revised application for change of scope form for IECEx02 Scheme (separately circulated). </a:t>
            </a:r>
          </a:p>
        </p:txBody>
      </p:sp>
      <p:sp>
        <p:nvSpPr>
          <p:cNvPr id="12" name="TextBox 11">
            <a:extLst>
              <a:ext uri="{FF2B5EF4-FFF2-40B4-BE49-F238E27FC236}">
                <a16:creationId xmlns:a16="http://schemas.microsoft.com/office/drawing/2014/main" id="{F1E74601-3045-4C12-8313-62CB9CDA4759}"/>
              </a:ext>
            </a:extLst>
          </p:cNvPr>
          <p:cNvSpPr txBox="1"/>
          <p:nvPr/>
        </p:nvSpPr>
        <p:spPr>
          <a:xfrm>
            <a:off x="4120209" y="5247208"/>
            <a:ext cx="7010400" cy="923330"/>
          </a:xfrm>
          <a:prstGeom prst="rect">
            <a:avLst/>
          </a:prstGeom>
          <a:noFill/>
          <a:ln>
            <a:solidFill>
              <a:schemeClr val="accent1"/>
            </a:solidFill>
          </a:ln>
        </p:spPr>
        <p:txBody>
          <a:bodyPr wrap="square" rtlCol="0">
            <a:spAutoFit/>
          </a:bodyPr>
          <a:lstStyle/>
          <a:p>
            <a:pPr marL="0" indent="0">
              <a:buNone/>
            </a:pPr>
            <a:r>
              <a:rPr lang="en-GB" sz="1800" b="1" dirty="0"/>
              <a:t>Recommendation 4</a:t>
            </a:r>
          </a:p>
          <a:p>
            <a:pPr marL="0" indent="0">
              <a:buNone/>
            </a:pPr>
            <a:r>
              <a:rPr lang="en-GB" sz="1800" dirty="0"/>
              <a:t>That the ExMC note the approval of Giovanni Hummel Borges from Brazil as an assessor since the last meeting of ExMC.</a:t>
            </a:r>
          </a:p>
        </p:txBody>
      </p:sp>
    </p:spTree>
    <p:extLst>
      <p:ext uri="{BB962C8B-B14F-4D97-AF65-F5344CB8AC3E}">
        <p14:creationId xmlns:p14="http://schemas.microsoft.com/office/powerpoint/2010/main" val="1820452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811</TotalTime>
  <Words>364</Words>
  <Application>Microsoft Office PowerPoint</Application>
  <PresentationFormat>Widescreen</PresentationFormat>
  <Paragraphs>51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IECEx ExAG  (Ex Assessor Group) report ExMC/1727/RM  </vt:lpstr>
      <vt:lpstr>IECEx ExAG  report ExMC/1727/RM  </vt:lpstr>
      <vt:lpstr>IECEx ExAG  report ExMC/1727/RM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IECEx ExMC WG18, Technical Revision of OD 233 </dc:title>
  <dc:creator>Jim Munro</dc:creator>
  <cp:lastModifiedBy>Jim Munro</cp:lastModifiedBy>
  <cp:revision>3</cp:revision>
  <dcterms:created xsi:type="dcterms:W3CDTF">2021-08-26T00:17:54Z</dcterms:created>
  <dcterms:modified xsi:type="dcterms:W3CDTF">2021-09-01T16:03:38Z</dcterms:modified>
</cp:coreProperties>
</file>