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0" r:id="rId4"/>
    <p:sldId id="321" r:id="rId5"/>
    <p:sldId id="326" r:id="rId6"/>
    <p:sldId id="314" r:id="rId7"/>
    <p:sldId id="258" r:id="rId8"/>
    <p:sldId id="259" r:id="rId9"/>
    <p:sldId id="313" r:id="rId10"/>
    <p:sldId id="261" r:id="rId11"/>
    <p:sldId id="312" r:id="rId12"/>
    <p:sldId id="260" r:id="rId13"/>
    <p:sldId id="318" r:id="rId14"/>
    <p:sldId id="320" r:id="rId15"/>
    <p:sldId id="319" r:id="rId16"/>
    <p:sldId id="305" r:id="rId17"/>
    <p:sldId id="302" r:id="rId18"/>
    <p:sldId id="328" r:id="rId19"/>
    <p:sldId id="303" r:id="rId20"/>
    <p:sldId id="304" r:id="rId21"/>
    <p:sldId id="309" r:id="rId22"/>
    <p:sldId id="323" r:id="rId23"/>
    <p:sldId id="322" r:id="rId24"/>
    <p:sldId id="324" r:id="rId25"/>
    <p:sldId id="262" r:id="rId26"/>
    <p:sldId id="295" r:id="rId27"/>
    <p:sldId id="293" r:id="rId28"/>
    <p:sldId id="294" r:id="rId29"/>
    <p:sldId id="325" r:id="rId30"/>
    <p:sldId id="298" r:id="rId31"/>
    <p:sldId id="299" r:id="rId32"/>
    <p:sldId id="300" r:id="rId33"/>
    <p:sldId id="301" r:id="rId34"/>
    <p:sldId id="327" r:id="rId35"/>
    <p:sldId id="306" r:id="rId36"/>
    <p:sldId id="307" r:id="rId37"/>
    <p:sldId id="31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C74A2-6522-484C-842A-6D2123D30454}" v="91" dt="2021-08-27T06:09:12.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unro" userId="c3e021c65cd38abd" providerId="LiveId" clId="{485C74A2-6522-484C-842A-6D2123D30454}"/>
    <pc:docChg chg="undo custSel addSld delSld modSld">
      <pc:chgData name="Jim Munro" userId="c3e021c65cd38abd" providerId="LiveId" clId="{485C74A2-6522-484C-842A-6D2123D30454}" dt="2021-08-27T06:11:06.814" v="1864" actId="20577"/>
      <pc:docMkLst>
        <pc:docMk/>
      </pc:docMkLst>
      <pc:sldChg chg="modSp mod">
        <pc:chgData name="Jim Munro" userId="c3e021c65cd38abd" providerId="LiveId" clId="{485C74A2-6522-484C-842A-6D2123D30454}" dt="2021-08-27T05:39:23.480" v="1267" actId="13926"/>
        <pc:sldMkLst>
          <pc:docMk/>
          <pc:sldMk cId="2293899740" sldId="259"/>
        </pc:sldMkLst>
        <pc:spChg chg="mod">
          <ac:chgData name="Jim Munro" userId="c3e021c65cd38abd" providerId="LiveId" clId="{485C74A2-6522-484C-842A-6D2123D30454}" dt="2021-08-27T05:39:23.480" v="1267" actId="13926"/>
          <ac:spMkLst>
            <pc:docMk/>
            <pc:sldMk cId="2293899740" sldId="259"/>
            <ac:spMk id="3" creationId="{116D3AE6-36CF-4A06-9A2D-C785894622E5}"/>
          </ac:spMkLst>
        </pc:spChg>
      </pc:sldChg>
      <pc:sldChg chg="modSp mod">
        <pc:chgData name="Jim Munro" userId="c3e021c65cd38abd" providerId="LiveId" clId="{485C74A2-6522-484C-842A-6D2123D30454}" dt="2021-08-27T06:03:18.845" v="1796" actId="20577"/>
        <pc:sldMkLst>
          <pc:docMk/>
          <pc:sldMk cId="883928933" sldId="260"/>
        </pc:sldMkLst>
        <pc:spChg chg="mod">
          <ac:chgData name="Jim Munro" userId="c3e021c65cd38abd" providerId="LiveId" clId="{485C74A2-6522-484C-842A-6D2123D30454}" dt="2021-08-27T06:03:18.845" v="1796" actId="20577"/>
          <ac:spMkLst>
            <pc:docMk/>
            <pc:sldMk cId="883928933" sldId="260"/>
            <ac:spMk id="3" creationId="{33686D4A-F0EA-4D8B-97B3-93131B2A61E9}"/>
          </ac:spMkLst>
        </pc:spChg>
      </pc:sldChg>
      <pc:sldChg chg="modSp mod">
        <pc:chgData name="Jim Munro" userId="c3e021c65cd38abd" providerId="LiveId" clId="{485C74A2-6522-484C-842A-6D2123D30454}" dt="2021-08-27T05:53:19.783" v="1695" actId="13926"/>
        <pc:sldMkLst>
          <pc:docMk/>
          <pc:sldMk cId="986585729" sldId="261"/>
        </pc:sldMkLst>
        <pc:spChg chg="mod">
          <ac:chgData name="Jim Munro" userId="c3e021c65cd38abd" providerId="LiveId" clId="{485C74A2-6522-484C-842A-6D2123D30454}" dt="2021-08-27T05:53:19.783" v="1695" actId="13926"/>
          <ac:spMkLst>
            <pc:docMk/>
            <pc:sldMk cId="986585729" sldId="261"/>
            <ac:spMk id="3" creationId="{396D0E03-1B11-4760-8194-34F93877BCC0}"/>
          </ac:spMkLst>
        </pc:spChg>
      </pc:sldChg>
      <pc:sldChg chg="modSp mod">
        <pc:chgData name="Jim Munro" userId="c3e021c65cd38abd" providerId="LiveId" clId="{485C74A2-6522-484C-842A-6D2123D30454}" dt="2021-08-27T05:59:09.613" v="1703" actId="20577"/>
        <pc:sldMkLst>
          <pc:docMk/>
          <pc:sldMk cId="545954612" sldId="294"/>
        </pc:sldMkLst>
        <pc:spChg chg="mod">
          <ac:chgData name="Jim Munro" userId="c3e021c65cd38abd" providerId="LiveId" clId="{485C74A2-6522-484C-842A-6D2123D30454}" dt="2021-08-27T05:59:09.613" v="1703" actId="20577"/>
          <ac:spMkLst>
            <pc:docMk/>
            <pc:sldMk cId="545954612" sldId="294"/>
            <ac:spMk id="3" creationId="{3B9754DB-4090-4F13-8D23-826787C9A449}"/>
          </ac:spMkLst>
        </pc:spChg>
      </pc:sldChg>
      <pc:sldChg chg="modSp mod">
        <pc:chgData name="Jim Munro" userId="c3e021c65cd38abd" providerId="LiveId" clId="{485C74A2-6522-484C-842A-6D2123D30454}" dt="2021-08-27T06:09:12.615" v="1832"/>
        <pc:sldMkLst>
          <pc:docMk/>
          <pc:sldMk cId="960225922" sldId="298"/>
        </pc:sldMkLst>
        <pc:spChg chg="mod">
          <ac:chgData name="Jim Munro" userId="c3e021c65cd38abd" providerId="LiveId" clId="{485C74A2-6522-484C-842A-6D2123D30454}" dt="2021-08-27T06:09:12.615" v="1832"/>
          <ac:spMkLst>
            <pc:docMk/>
            <pc:sldMk cId="960225922" sldId="298"/>
            <ac:spMk id="3" creationId="{D3F67339-84DE-428E-B6D6-4B2D105FD4DA}"/>
          </ac:spMkLst>
        </pc:spChg>
      </pc:sldChg>
      <pc:sldChg chg="modSp mod">
        <pc:chgData name="Jim Munro" userId="c3e021c65cd38abd" providerId="LiveId" clId="{485C74A2-6522-484C-842A-6D2123D30454}" dt="2021-08-27T06:09:39.898" v="1851" actId="13926"/>
        <pc:sldMkLst>
          <pc:docMk/>
          <pc:sldMk cId="3855201728" sldId="299"/>
        </pc:sldMkLst>
        <pc:spChg chg="mod">
          <ac:chgData name="Jim Munro" userId="c3e021c65cd38abd" providerId="LiveId" clId="{485C74A2-6522-484C-842A-6D2123D30454}" dt="2021-08-27T06:09:39.898" v="1851" actId="13926"/>
          <ac:spMkLst>
            <pc:docMk/>
            <pc:sldMk cId="3855201728" sldId="299"/>
            <ac:spMk id="3" creationId="{D3F67339-84DE-428E-B6D6-4B2D105FD4DA}"/>
          </ac:spMkLst>
        </pc:spChg>
      </pc:sldChg>
      <pc:sldChg chg="modSp mod">
        <pc:chgData name="Jim Munro" userId="c3e021c65cd38abd" providerId="LiveId" clId="{485C74A2-6522-484C-842A-6D2123D30454}" dt="2021-08-27T05:12:56.949" v="598" actId="13926"/>
        <pc:sldMkLst>
          <pc:docMk/>
          <pc:sldMk cId="3712198652" sldId="300"/>
        </pc:sldMkLst>
        <pc:spChg chg="mod">
          <ac:chgData name="Jim Munro" userId="c3e021c65cd38abd" providerId="LiveId" clId="{485C74A2-6522-484C-842A-6D2123D30454}" dt="2021-08-27T05:12:56.949" v="598" actId="13926"/>
          <ac:spMkLst>
            <pc:docMk/>
            <pc:sldMk cId="3712198652" sldId="300"/>
            <ac:spMk id="3" creationId="{DEDD6339-0F87-4D8F-8866-46E781481D04}"/>
          </ac:spMkLst>
        </pc:spChg>
      </pc:sldChg>
      <pc:sldChg chg="modSp mod">
        <pc:chgData name="Jim Munro" userId="c3e021c65cd38abd" providerId="LiveId" clId="{485C74A2-6522-484C-842A-6D2123D30454}" dt="2021-08-27T05:38:28.306" v="1264" actId="255"/>
        <pc:sldMkLst>
          <pc:docMk/>
          <pc:sldMk cId="3721600974" sldId="301"/>
        </pc:sldMkLst>
        <pc:spChg chg="mod">
          <ac:chgData name="Jim Munro" userId="c3e021c65cd38abd" providerId="LiveId" clId="{485C74A2-6522-484C-842A-6D2123D30454}" dt="2021-08-27T05:38:28.306" v="1264" actId="255"/>
          <ac:spMkLst>
            <pc:docMk/>
            <pc:sldMk cId="3721600974" sldId="301"/>
            <ac:spMk id="3" creationId="{DEDD6339-0F87-4D8F-8866-46E781481D04}"/>
          </ac:spMkLst>
        </pc:spChg>
      </pc:sldChg>
      <pc:sldChg chg="modSp mod">
        <pc:chgData name="Jim Munro" userId="c3e021c65cd38abd" providerId="LiveId" clId="{485C74A2-6522-484C-842A-6D2123D30454}" dt="2021-08-27T06:07:24.439" v="1831" actId="20577"/>
        <pc:sldMkLst>
          <pc:docMk/>
          <pc:sldMk cId="2507024626" sldId="302"/>
        </pc:sldMkLst>
        <pc:spChg chg="mod">
          <ac:chgData name="Jim Munro" userId="c3e021c65cd38abd" providerId="LiveId" clId="{485C74A2-6522-484C-842A-6D2123D30454}" dt="2021-08-27T06:07:24.439" v="1831" actId="20577"/>
          <ac:spMkLst>
            <pc:docMk/>
            <pc:sldMk cId="2507024626" sldId="302"/>
            <ac:spMk id="3" creationId="{F99D04E2-E1EE-4B03-8928-842827068459}"/>
          </ac:spMkLst>
        </pc:spChg>
      </pc:sldChg>
      <pc:sldChg chg="modSp mod">
        <pc:chgData name="Jim Munro" userId="c3e021c65cd38abd" providerId="LiveId" clId="{485C74A2-6522-484C-842A-6D2123D30454}" dt="2021-08-27T05:57:18.344" v="1700" actId="20577"/>
        <pc:sldMkLst>
          <pc:docMk/>
          <pc:sldMk cId="3623528213" sldId="303"/>
        </pc:sldMkLst>
        <pc:spChg chg="mod">
          <ac:chgData name="Jim Munro" userId="c3e021c65cd38abd" providerId="LiveId" clId="{485C74A2-6522-484C-842A-6D2123D30454}" dt="2021-08-27T05:57:18.344" v="1700" actId="20577"/>
          <ac:spMkLst>
            <pc:docMk/>
            <pc:sldMk cId="3623528213" sldId="303"/>
            <ac:spMk id="3" creationId="{F99D04E2-E1EE-4B03-8928-842827068459}"/>
          </ac:spMkLst>
        </pc:spChg>
      </pc:sldChg>
      <pc:sldChg chg="modSp mod">
        <pc:chgData name="Jim Munro" userId="c3e021c65cd38abd" providerId="LiveId" clId="{485C74A2-6522-484C-842A-6D2123D30454}" dt="2021-08-27T05:37:22.185" v="1261" actId="20577"/>
        <pc:sldMkLst>
          <pc:docMk/>
          <pc:sldMk cId="831002895" sldId="307"/>
        </pc:sldMkLst>
        <pc:spChg chg="mod">
          <ac:chgData name="Jim Munro" userId="c3e021c65cd38abd" providerId="LiveId" clId="{485C74A2-6522-484C-842A-6D2123D30454}" dt="2021-08-27T05:37:22.185" v="1261" actId="20577"/>
          <ac:spMkLst>
            <pc:docMk/>
            <pc:sldMk cId="831002895" sldId="307"/>
            <ac:spMk id="3" creationId="{FFACC615-EF50-4436-B801-9A06DB0A53D5}"/>
          </ac:spMkLst>
        </pc:spChg>
      </pc:sldChg>
      <pc:sldChg chg="add del">
        <pc:chgData name="Jim Munro" userId="c3e021c65cd38abd" providerId="LiveId" clId="{485C74A2-6522-484C-842A-6D2123D30454}" dt="2021-08-27T05:57:56.412" v="1701" actId="47"/>
        <pc:sldMkLst>
          <pc:docMk/>
          <pc:sldMk cId="894108039" sldId="308"/>
        </pc:sldMkLst>
      </pc:sldChg>
      <pc:sldChg chg="modSp mod">
        <pc:chgData name="Jim Munro" userId="c3e021c65cd38abd" providerId="LiveId" clId="{485C74A2-6522-484C-842A-6D2123D30454}" dt="2021-08-27T06:05:07.150" v="1803" actId="20577"/>
        <pc:sldMkLst>
          <pc:docMk/>
          <pc:sldMk cId="3598544220" sldId="318"/>
        </pc:sldMkLst>
        <pc:spChg chg="mod">
          <ac:chgData name="Jim Munro" userId="c3e021c65cd38abd" providerId="LiveId" clId="{485C74A2-6522-484C-842A-6D2123D30454}" dt="2021-08-27T06:05:07.150" v="1803" actId="20577"/>
          <ac:spMkLst>
            <pc:docMk/>
            <pc:sldMk cId="3598544220" sldId="318"/>
            <ac:spMk id="3" creationId="{396D0E03-1B11-4760-8194-34F93877BCC0}"/>
          </ac:spMkLst>
        </pc:spChg>
      </pc:sldChg>
      <pc:sldChg chg="modSp mod">
        <pc:chgData name="Jim Munro" userId="c3e021c65cd38abd" providerId="LiveId" clId="{485C74A2-6522-484C-842A-6D2123D30454}" dt="2021-08-27T05:54:40.069" v="1697" actId="6549"/>
        <pc:sldMkLst>
          <pc:docMk/>
          <pc:sldMk cId="3685460485" sldId="319"/>
        </pc:sldMkLst>
        <pc:spChg chg="mod">
          <ac:chgData name="Jim Munro" userId="c3e021c65cd38abd" providerId="LiveId" clId="{485C74A2-6522-484C-842A-6D2123D30454}" dt="2021-08-27T05:54:40.069" v="1697" actId="6549"/>
          <ac:spMkLst>
            <pc:docMk/>
            <pc:sldMk cId="3685460485" sldId="319"/>
            <ac:spMk id="3" creationId="{396D0E03-1B11-4760-8194-34F93877BCC0}"/>
          </ac:spMkLst>
        </pc:spChg>
      </pc:sldChg>
      <pc:sldChg chg="modSp mod">
        <pc:chgData name="Jim Munro" userId="c3e021c65cd38abd" providerId="LiveId" clId="{485C74A2-6522-484C-842A-6D2123D30454}" dt="2021-08-27T06:05:51.905" v="1824" actId="20577"/>
        <pc:sldMkLst>
          <pc:docMk/>
          <pc:sldMk cId="2326970424" sldId="320"/>
        </pc:sldMkLst>
        <pc:spChg chg="mod">
          <ac:chgData name="Jim Munro" userId="c3e021c65cd38abd" providerId="LiveId" clId="{485C74A2-6522-484C-842A-6D2123D30454}" dt="2021-08-27T06:05:51.905" v="1824" actId="20577"/>
          <ac:spMkLst>
            <pc:docMk/>
            <pc:sldMk cId="2326970424" sldId="320"/>
            <ac:spMk id="3" creationId="{396D0E03-1B11-4760-8194-34F93877BCC0}"/>
          </ac:spMkLst>
        </pc:spChg>
      </pc:sldChg>
      <pc:sldChg chg="modSp mod">
        <pc:chgData name="Jim Munro" userId="c3e021c65cd38abd" providerId="LiveId" clId="{485C74A2-6522-484C-842A-6D2123D30454}" dt="2021-08-27T05:31:29.502" v="1213" actId="13926"/>
        <pc:sldMkLst>
          <pc:docMk/>
          <pc:sldMk cId="164298833" sldId="321"/>
        </pc:sldMkLst>
        <pc:spChg chg="mod">
          <ac:chgData name="Jim Munro" userId="c3e021c65cd38abd" providerId="LiveId" clId="{485C74A2-6522-484C-842A-6D2123D30454}" dt="2021-08-27T05:31:29.502" v="1213" actId="13926"/>
          <ac:spMkLst>
            <pc:docMk/>
            <pc:sldMk cId="164298833" sldId="321"/>
            <ac:spMk id="2" creationId="{E7E6F89C-6455-4220-9C58-53284B2422A5}"/>
          </ac:spMkLst>
        </pc:spChg>
      </pc:sldChg>
      <pc:sldChg chg="modSp add mod">
        <pc:chgData name="Jim Munro" userId="c3e021c65cd38abd" providerId="LiveId" clId="{485C74A2-6522-484C-842A-6D2123D30454}" dt="2021-08-27T06:02:23.878" v="1778" actId="6549"/>
        <pc:sldMkLst>
          <pc:docMk/>
          <pc:sldMk cId="1724145151" sldId="325"/>
        </pc:sldMkLst>
        <pc:spChg chg="mod">
          <ac:chgData name="Jim Munro" userId="c3e021c65cd38abd" providerId="LiveId" clId="{485C74A2-6522-484C-842A-6D2123D30454}" dt="2021-08-27T06:02:23.878" v="1778" actId="6549"/>
          <ac:spMkLst>
            <pc:docMk/>
            <pc:sldMk cId="1724145151" sldId="325"/>
            <ac:spMk id="3" creationId="{3B9754DB-4090-4F13-8D23-826787C9A449}"/>
          </ac:spMkLst>
        </pc:spChg>
      </pc:sldChg>
      <pc:sldChg chg="del">
        <pc:chgData name="Jim Munro" userId="c3e021c65cd38abd" providerId="LiveId" clId="{485C74A2-6522-484C-842A-6D2123D30454}" dt="2021-08-27T05:06:26.360" v="330" actId="47"/>
        <pc:sldMkLst>
          <pc:docMk/>
          <pc:sldMk cId="2372634106" sldId="325"/>
        </pc:sldMkLst>
      </pc:sldChg>
      <pc:sldChg chg="addSp delSp modSp add mod">
        <pc:chgData name="Jim Munro" userId="c3e021c65cd38abd" providerId="LiveId" clId="{485C74A2-6522-484C-842A-6D2123D30454}" dt="2021-08-27T05:32:40.110" v="1215" actId="20577"/>
        <pc:sldMkLst>
          <pc:docMk/>
          <pc:sldMk cId="4051668112" sldId="326"/>
        </pc:sldMkLst>
        <pc:spChg chg="mod">
          <ac:chgData name="Jim Munro" userId="c3e021c65cd38abd" providerId="LiveId" clId="{485C74A2-6522-484C-842A-6D2123D30454}" dt="2021-08-27T05:31:54.487" v="1214" actId="13926"/>
          <ac:spMkLst>
            <pc:docMk/>
            <pc:sldMk cId="4051668112" sldId="326"/>
            <ac:spMk id="2" creationId="{E7E6F89C-6455-4220-9C58-53284B2422A5}"/>
          </ac:spMkLst>
        </pc:spChg>
        <pc:spChg chg="add del mod">
          <ac:chgData name="Jim Munro" userId="c3e021c65cd38abd" providerId="LiveId" clId="{485C74A2-6522-484C-842A-6D2123D30454}" dt="2021-08-27T05:29:20.150" v="1126" actId="26606"/>
          <ac:spMkLst>
            <pc:docMk/>
            <pc:sldMk cId="4051668112" sldId="326"/>
            <ac:spMk id="4" creationId="{209D42B7-A2A4-4195-AD8B-47282D357778}"/>
          </ac:spMkLst>
        </pc:spChg>
        <pc:spChg chg="del">
          <ac:chgData name="Jim Munro" userId="c3e021c65cd38abd" providerId="LiveId" clId="{485C74A2-6522-484C-842A-6D2123D30454}" dt="2021-08-27T05:29:20.150" v="1126" actId="26606"/>
          <ac:spMkLst>
            <pc:docMk/>
            <pc:sldMk cId="4051668112" sldId="326"/>
            <ac:spMk id="9" creationId="{B819A166-7571-4003-A6B8-B62034C3ED30}"/>
          </ac:spMkLst>
        </pc:spChg>
        <pc:spChg chg="add">
          <ac:chgData name="Jim Munro" userId="c3e021c65cd38abd" providerId="LiveId" clId="{485C74A2-6522-484C-842A-6D2123D30454}" dt="2021-08-27T05:29:20.150" v="1126" actId="26606"/>
          <ac:spMkLst>
            <pc:docMk/>
            <pc:sldMk cId="4051668112" sldId="326"/>
            <ac:spMk id="15" creationId="{B819A166-7571-4003-A6B8-B62034C3ED30}"/>
          </ac:spMkLst>
        </pc:spChg>
        <pc:graphicFrameChg chg="del mod">
          <ac:chgData name="Jim Munro" userId="c3e021c65cd38abd" providerId="LiveId" clId="{485C74A2-6522-484C-842A-6D2123D30454}" dt="2021-08-27T05:27:30.273" v="1120" actId="21"/>
          <ac:graphicFrameMkLst>
            <pc:docMk/>
            <pc:sldMk cId="4051668112" sldId="326"/>
            <ac:graphicFrameMk id="5" creationId="{865D5C6B-4B32-45CE-B1A7-7E2AE59785B4}"/>
          </ac:graphicFrameMkLst>
        </pc:graphicFrameChg>
        <pc:graphicFrameChg chg="add del mod">
          <ac:chgData name="Jim Munro" userId="c3e021c65cd38abd" providerId="LiveId" clId="{485C74A2-6522-484C-842A-6D2123D30454}" dt="2021-08-27T05:27:49.596" v="1123"/>
          <ac:graphicFrameMkLst>
            <pc:docMk/>
            <pc:sldMk cId="4051668112" sldId="326"/>
            <ac:graphicFrameMk id="7" creationId="{A72D19A5-E758-48E1-A050-024822347BEB}"/>
          </ac:graphicFrameMkLst>
        </pc:graphicFrameChg>
        <pc:graphicFrameChg chg="add mod">
          <ac:chgData name="Jim Munro" userId="c3e021c65cd38abd" providerId="LiveId" clId="{485C74A2-6522-484C-842A-6D2123D30454}" dt="2021-08-27T05:32:40.110" v="1215" actId="20577"/>
          <ac:graphicFrameMkLst>
            <pc:docMk/>
            <pc:sldMk cId="4051668112" sldId="326"/>
            <ac:graphicFrameMk id="11" creationId="{0BBB9020-AC82-4F24-A7DC-D126D293A816}"/>
          </ac:graphicFrameMkLst>
        </pc:graphicFrameChg>
      </pc:sldChg>
      <pc:sldChg chg="modSp add mod">
        <pc:chgData name="Jim Munro" userId="c3e021c65cd38abd" providerId="LiveId" clId="{485C74A2-6522-484C-842A-6D2123D30454}" dt="2021-08-27T06:11:06.814" v="1864" actId="20577"/>
        <pc:sldMkLst>
          <pc:docMk/>
          <pc:sldMk cId="2469003754" sldId="327"/>
        </pc:sldMkLst>
        <pc:spChg chg="mod">
          <ac:chgData name="Jim Munro" userId="c3e021c65cd38abd" providerId="LiveId" clId="{485C74A2-6522-484C-842A-6D2123D30454}" dt="2021-08-27T06:11:06.814" v="1864" actId="20577"/>
          <ac:spMkLst>
            <pc:docMk/>
            <pc:sldMk cId="2469003754" sldId="327"/>
            <ac:spMk id="3" creationId="{DEDD6339-0F87-4D8F-8866-46E781481D04}"/>
          </ac:spMkLst>
        </pc:spChg>
      </pc:sldChg>
      <pc:sldChg chg="modSp add mod">
        <pc:chgData name="Jim Munro" userId="c3e021c65cd38abd" providerId="LiveId" clId="{485C74A2-6522-484C-842A-6D2123D30454}" dt="2021-08-27T05:42:26.867" v="1309" actId="13926"/>
        <pc:sldMkLst>
          <pc:docMk/>
          <pc:sldMk cId="1362934806" sldId="328"/>
        </pc:sldMkLst>
        <pc:spChg chg="mod">
          <ac:chgData name="Jim Munro" userId="c3e021c65cd38abd" providerId="LiveId" clId="{485C74A2-6522-484C-842A-6D2123D30454}" dt="2021-08-27T05:42:26.867" v="1309" actId="13926"/>
          <ac:spMkLst>
            <pc:docMk/>
            <pc:sldMk cId="1362934806" sldId="328"/>
            <ac:spMk id="3" creationId="{F99D04E2-E1EE-4B03-8928-84282706845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5F874-E09A-4A61-AA71-36941DC34EE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1F6F57-12DA-465A-9C65-E4611E5BDDEC}">
      <dgm:prSet/>
      <dgm:spPr/>
      <dgm:t>
        <a:bodyPr/>
        <a:lstStyle/>
        <a:p>
          <a:r>
            <a:rPr lang="en-AU"/>
            <a:t>OD 060 – review of major aspects</a:t>
          </a:r>
          <a:endParaRPr lang="en-US"/>
        </a:p>
      </dgm:t>
    </dgm:pt>
    <dgm:pt modelId="{6686801F-8597-41E2-885B-7C9412461BF1}" type="parTrans" cxnId="{5819AE32-ED09-4C23-9382-E609285DEBEC}">
      <dgm:prSet/>
      <dgm:spPr/>
      <dgm:t>
        <a:bodyPr/>
        <a:lstStyle/>
        <a:p>
          <a:endParaRPr lang="en-US"/>
        </a:p>
      </dgm:t>
    </dgm:pt>
    <dgm:pt modelId="{B32B6F7F-89B4-4230-B0F8-9B55374F57BA}" type="sibTrans" cxnId="{5819AE32-ED09-4C23-9382-E609285DEBEC}">
      <dgm:prSet/>
      <dgm:spPr/>
      <dgm:t>
        <a:bodyPr/>
        <a:lstStyle/>
        <a:p>
          <a:endParaRPr lang="en-US"/>
        </a:p>
      </dgm:t>
    </dgm:pt>
    <dgm:pt modelId="{8D3FE7C9-807F-4892-A64D-AF7A99FD5AF0}">
      <dgm:prSet/>
      <dgm:spPr/>
      <dgm:t>
        <a:bodyPr/>
        <a:lstStyle/>
        <a:p>
          <a:r>
            <a:rPr lang="en-AU"/>
            <a:t>Assessments using OD060 – how successful have we been?</a:t>
          </a:r>
          <a:endParaRPr lang="en-US"/>
        </a:p>
      </dgm:t>
    </dgm:pt>
    <dgm:pt modelId="{03CC18AA-C487-4975-881A-2A3CEF7E11FE}" type="parTrans" cxnId="{99BE16C5-D700-4462-8D49-5F4944276978}">
      <dgm:prSet/>
      <dgm:spPr/>
      <dgm:t>
        <a:bodyPr/>
        <a:lstStyle/>
        <a:p>
          <a:endParaRPr lang="en-US"/>
        </a:p>
      </dgm:t>
    </dgm:pt>
    <dgm:pt modelId="{035A2028-E00E-425C-991D-AA435B63B751}" type="sibTrans" cxnId="{99BE16C5-D700-4462-8D49-5F4944276978}">
      <dgm:prSet/>
      <dgm:spPr/>
      <dgm:t>
        <a:bodyPr/>
        <a:lstStyle/>
        <a:p>
          <a:endParaRPr lang="en-US"/>
        </a:p>
      </dgm:t>
    </dgm:pt>
    <dgm:pt modelId="{54566384-22A6-4192-9900-B3D5EB479E18}">
      <dgm:prSet/>
      <dgm:spPr/>
      <dgm:t>
        <a:bodyPr/>
        <a:lstStyle/>
        <a:p>
          <a:r>
            <a:rPr lang="en-AU"/>
            <a:t>What lessons have we learnt?</a:t>
          </a:r>
          <a:endParaRPr lang="en-US"/>
        </a:p>
      </dgm:t>
    </dgm:pt>
    <dgm:pt modelId="{DFBDE320-F71E-40FE-8907-CA12B3FCBF66}" type="parTrans" cxnId="{3052F24A-5646-4856-BED9-F202CA9AB23F}">
      <dgm:prSet/>
      <dgm:spPr/>
      <dgm:t>
        <a:bodyPr/>
        <a:lstStyle/>
        <a:p>
          <a:endParaRPr lang="en-US"/>
        </a:p>
      </dgm:t>
    </dgm:pt>
    <dgm:pt modelId="{C6F481A2-2AA1-4519-B4A7-9AD2F431C65F}" type="sibTrans" cxnId="{3052F24A-5646-4856-BED9-F202CA9AB23F}">
      <dgm:prSet/>
      <dgm:spPr/>
      <dgm:t>
        <a:bodyPr/>
        <a:lstStyle/>
        <a:p>
          <a:endParaRPr lang="en-US"/>
        </a:p>
      </dgm:t>
    </dgm:pt>
    <dgm:pt modelId="{FD1CB501-00E3-48FF-AEE6-E15441F19D48}">
      <dgm:prSet/>
      <dgm:spPr/>
      <dgm:t>
        <a:bodyPr/>
        <a:lstStyle/>
        <a:p>
          <a:r>
            <a:rPr lang="en-AU"/>
            <a:t>Planning remote assessments</a:t>
          </a:r>
          <a:endParaRPr lang="en-US"/>
        </a:p>
      </dgm:t>
    </dgm:pt>
    <dgm:pt modelId="{140603D2-1B1B-4A86-8CFB-EADC99F4367E}" type="parTrans" cxnId="{735C0B2D-087A-4676-9D11-5A238DC04692}">
      <dgm:prSet/>
      <dgm:spPr/>
      <dgm:t>
        <a:bodyPr/>
        <a:lstStyle/>
        <a:p>
          <a:endParaRPr lang="en-US"/>
        </a:p>
      </dgm:t>
    </dgm:pt>
    <dgm:pt modelId="{B04E9A23-599F-4045-BE0F-C7A5912F99B8}" type="sibTrans" cxnId="{735C0B2D-087A-4676-9D11-5A238DC04692}">
      <dgm:prSet/>
      <dgm:spPr/>
      <dgm:t>
        <a:bodyPr/>
        <a:lstStyle/>
        <a:p>
          <a:endParaRPr lang="en-US"/>
        </a:p>
      </dgm:t>
    </dgm:pt>
    <dgm:pt modelId="{1A394A6E-A835-448C-93CF-3C1A3FC8A281}">
      <dgm:prSet/>
      <dgm:spPr/>
      <dgm:t>
        <a:bodyPr/>
        <a:lstStyle/>
        <a:p>
          <a:r>
            <a:rPr lang="en-AU"/>
            <a:t>Opportunities for remote assessments after COVID-19 </a:t>
          </a:r>
          <a:endParaRPr lang="en-US"/>
        </a:p>
      </dgm:t>
    </dgm:pt>
    <dgm:pt modelId="{781930DD-3F51-4498-B3B5-B52EC59255BB}" type="parTrans" cxnId="{3243ECA1-17B6-4F9B-9571-F9F21897CFF0}">
      <dgm:prSet/>
      <dgm:spPr/>
      <dgm:t>
        <a:bodyPr/>
        <a:lstStyle/>
        <a:p>
          <a:endParaRPr lang="en-US"/>
        </a:p>
      </dgm:t>
    </dgm:pt>
    <dgm:pt modelId="{F2BF4C8B-C342-4989-9F9A-D48CF034966D}" type="sibTrans" cxnId="{3243ECA1-17B6-4F9B-9571-F9F21897CFF0}">
      <dgm:prSet/>
      <dgm:spPr/>
      <dgm:t>
        <a:bodyPr/>
        <a:lstStyle/>
        <a:p>
          <a:endParaRPr lang="en-US"/>
        </a:p>
      </dgm:t>
    </dgm:pt>
    <dgm:pt modelId="{CC3A5C6A-88F2-475B-A25A-B7E2EF410472}">
      <dgm:prSet/>
      <dgm:spPr/>
      <dgm:t>
        <a:bodyPr/>
        <a:lstStyle/>
        <a:p>
          <a:r>
            <a:rPr lang="en-AU"/>
            <a:t>Guidance on remote assessments</a:t>
          </a:r>
          <a:endParaRPr lang="en-US"/>
        </a:p>
      </dgm:t>
    </dgm:pt>
    <dgm:pt modelId="{966EAD75-E3F7-49F5-A578-386DF7A7B8C9}" type="parTrans" cxnId="{705AB491-C52E-4ED8-9407-F8A12DB963B5}">
      <dgm:prSet/>
      <dgm:spPr/>
      <dgm:t>
        <a:bodyPr/>
        <a:lstStyle/>
        <a:p>
          <a:endParaRPr lang="en-US"/>
        </a:p>
      </dgm:t>
    </dgm:pt>
    <dgm:pt modelId="{DBBB97DB-AACD-4D00-906A-EF497F40D363}" type="sibTrans" cxnId="{705AB491-C52E-4ED8-9407-F8A12DB963B5}">
      <dgm:prSet/>
      <dgm:spPr/>
      <dgm:t>
        <a:bodyPr/>
        <a:lstStyle/>
        <a:p>
          <a:endParaRPr lang="en-US"/>
        </a:p>
      </dgm:t>
    </dgm:pt>
    <dgm:pt modelId="{BAE97FD1-4596-4EBF-94C2-3AAA449C2282}" type="pres">
      <dgm:prSet presAssocID="{D255F874-E09A-4A61-AA71-36941DC34EE1}" presName="root" presStyleCnt="0">
        <dgm:presLayoutVars>
          <dgm:dir/>
          <dgm:resizeHandles val="exact"/>
        </dgm:presLayoutVars>
      </dgm:prSet>
      <dgm:spPr/>
    </dgm:pt>
    <dgm:pt modelId="{DE861C44-1CB5-4B0D-BD40-67203CDF3D91}" type="pres">
      <dgm:prSet presAssocID="{F21F6F57-12DA-465A-9C65-E4611E5BDDEC}" presName="compNode" presStyleCnt="0"/>
      <dgm:spPr/>
    </dgm:pt>
    <dgm:pt modelId="{BA02473B-B40E-431D-998C-88B6CE461A2A}" type="pres">
      <dgm:prSet presAssocID="{F21F6F57-12DA-465A-9C65-E4611E5BDDEC}" presName="bgRect" presStyleLbl="bgShp" presStyleIdx="0" presStyleCnt="6"/>
      <dgm:spPr/>
    </dgm:pt>
    <dgm:pt modelId="{3B41776D-65E5-4133-B25A-AA8493AB73BE}" type="pres">
      <dgm:prSet presAssocID="{F21F6F57-12DA-465A-9C65-E4611E5BDDE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427D700-A9BE-4B00-AF70-A6F153D67B71}" type="pres">
      <dgm:prSet presAssocID="{F21F6F57-12DA-465A-9C65-E4611E5BDDEC}" presName="spaceRect" presStyleCnt="0"/>
      <dgm:spPr/>
    </dgm:pt>
    <dgm:pt modelId="{7136932A-7A72-41C2-AF3D-3E3885875A6D}" type="pres">
      <dgm:prSet presAssocID="{F21F6F57-12DA-465A-9C65-E4611E5BDDEC}" presName="parTx" presStyleLbl="revTx" presStyleIdx="0" presStyleCnt="6">
        <dgm:presLayoutVars>
          <dgm:chMax val="0"/>
          <dgm:chPref val="0"/>
        </dgm:presLayoutVars>
      </dgm:prSet>
      <dgm:spPr/>
    </dgm:pt>
    <dgm:pt modelId="{5EB0A990-4479-4108-9D60-2B16D827D664}" type="pres">
      <dgm:prSet presAssocID="{B32B6F7F-89B4-4230-B0F8-9B55374F57BA}" presName="sibTrans" presStyleCnt="0"/>
      <dgm:spPr/>
    </dgm:pt>
    <dgm:pt modelId="{EE036385-B3AF-4283-A4FD-67DC4462E938}" type="pres">
      <dgm:prSet presAssocID="{8D3FE7C9-807F-4892-A64D-AF7A99FD5AF0}" presName="compNode" presStyleCnt="0"/>
      <dgm:spPr/>
    </dgm:pt>
    <dgm:pt modelId="{8290F7FE-52D6-41AF-9862-2634CF77F0F8}" type="pres">
      <dgm:prSet presAssocID="{8D3FE7C9-807F-4892-A64D-AF7A99FD5AF0}" presName="bgRect" presStyleLbl="bgShp" presStyleIdx="1" presStyleCnt="6"/>
      <dgm:spPr/>
    </dgm:pt>
    <dgm:pt modelId="{9CBBB81A-3955-4BFD-84D1-261084049C72}" type="pres">
      <dgm:prSet presAssocID="{8D3FE7C9-807F-4892-A64D-AF7A99FD5AF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14B189C2-B27F-4524-8887-F0B67007F90D}" type="pres">
      <dgm:prSet presAssocID="{8D3FE7C9-807F-4892-A64D-AF7A99FD5AF0}" presName="spaceRect" presStyleCnt="0"/>
      <dgm:spPr/>
    </dgm:pt>
    <dgm:pt modelId="{5CD8A11C-9D4F-43EC-9371-5CBA0397D6F7}" type="pres">
      <dgm:prSet presAssocID="{8D3FE7C9-807F-4892-A64D-AF7A99FD5AF0}" presName="parTx" presStyleLbl="revTx" presStyleIdx="1" presStyleCnt="6">
        <dgm:presLayoutVars>
          <dgm:chMax val="0"/>
          <dgm:chPref val="0"/>
        </dgm:presLayoutVars>
      </dgm:prSet>
      <dgm:spPr/>
    </dgm:pt>
    <dgm:pt modelId="{5A189D43-F954-4AC2-BA59-5D9F5D7CD337}" type="pres">
      <dgm:prSet presAssocID="{035A2028-E00E-425C-991D-AA435B63B751}" presName="sibTrans" presStyleCnt="0"/>
      <dgm:spPr/>
    </dgm:pt>
    <dgm:pt modelId="{21C22590-2E0A-489C-BB88-177E2CE84F11}" type="pres">
      <dgm:prSet presAssocID="{54566384-22A6-4192-9900-B3D5EB479E18}" presName="compNode" presStyleCnt="0"/>
      <dgm:spPr/>
    </dgm:pt>
    <dgm:pt modelId="{82C3120A-8703-40FF-8634-5AAA5995E87E}" type="pres">
      <dgm:prSet presAssocID="{54566384-22A6-4192-9900-B3D5EB479E18}" presName="bgRect" presStyleLbl="bgShp" presStyleIdx="2" presStyleCnt="6"/>
      <dgm:spPr/>
    </dgm:pt>
    <dgm:pt modelId="{768CF94D-FFAC-4A45-9165-10D3EF17066F}" type="pres">
      <dgm:prSet presAssocID="{54566384-22A6-4192-9900-B3D5EB479E1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7D97165-70D4-456C-B1E0-7A2CD649F04B}" type="pres">
      <dgm:prSet presAssocID="{54566384-22A6-4192-9900-B3D5EB479E18}" presName="spaceRect" presStyleCnt="0"/>
      <dgm:spPr/>
    </dgm:pt>
    <dgm:pt modelId="{3830C6FA-3D33-4FA3-A995-218F2E40C617}" type="pres">
      <dgm:prSet presAssocID="{54566384-22A6-4192-9900-B3D5EB479E18}" presName="parTx" presStyleLbl="revTx" presStyleIdx="2" presStyleCnt="6">
        <dgm:presLayoutVars>
          <dgm:chMax val="0"/>
          <dgm:chPref val="0"/>
        </dgm:presLayoutVars>
      </dgm:prSet>
      <dgm:spPr/>
    </dgm:pt>
    <dgm:pt modelId="{5953E946-98B6-45D5-B4AA-27E626C467BF}" type="pres">
      <dgm:prSet presAssocID="{C6F481A2-2AA1-4519-B4A7-9AD2F431C65F}" presName="sibTrans" presStyleCnt="0"/>
      <dgm:spPr/>
    </dgm:pt>
    <dgm:pt modelId="{9D3661EF-E14A-4197-8002-3A8BDABE5CFF}" type="pres">
      <dgm:prSet presAssocID="{FD1CB501-00E3-48FF-AEE6-E15441F19D48}" presName="compNode" presStyleCnt="0"/>
      <dgm:spPr/>
    </dgm:pt>
    <dgm:pt modelId="{6E961F5A-E8BB-42AD-A37E-1FC755461BC1}" type="pres">
      <dgm:prSet presAssocID="{FD1CB501-00E3-48FF-AEE6-E15441F19D48}" presName="bgRect" presStyleLbl="bgShp" presStyleIdx="3" presStyleCnt="6"/>
      <dgm:spPr/>
    </dgm:pt>
    <dgm:pt modelId="{8A5FA4BC-08B7-42D3-990E-8A1404C50A5D}" type="pres">
      <dgm:prSet presAssocID="{FD1CB501-00E3-48FF-AEE6-E15441F19D4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B85B0FE4-345D-4B92-A63E-C146C2AD18DB}" type="pres">
      <dgm:prSet presAssocID="{FD1CB501-00E3-48FF-AEE6-E15441F19D48}" presName="spaceRect" presStyleCnt="0"/>
      <dgm:spPr/>
    </dgm:pt>
    <dgm:pt modelId="{3DE18421-0C28-4E3C-AF2E-59E7C386059F}" type="pres">
      <dgm:prSet presAssocID="{FD1CB501-00E3-48FF-AEE6-E15441F19D48}" presName="parTx" presStyleLbl="revTx" presStyleIdx="3" presStyleCnt="6">
        <dgm:presLayoutVars>
          <dgm:chMax val="0"/>
          <dgm:chPref val="0"/>
        </dgm:presLayoutVars>
      </dgm:prSet>
      <dgm:spPr/>
    </dgm:pt>
    <dgm:pt modelId="{A8DA0526-1303-4CC5-AE87-8993C04428F7}" type="pres">
      <dgm:prSet presAssocID="{B04E9A23-599F-4045-BE0F-C7A5912F99B8}" presName="sibTrans" presStyleCnt="0"/>
      <dgm:spPr/>
    </dgm:pt>
    <dgm:pt modelId="{3762D653-2B08-4C8F-B0D9-1F990583C13A}" type="pres">
      <dgm:prSet presAssocID="{1A394A6E-A835-448C-93CF-3C1A3FC8A281}" presName="compNode" presStyleCnt="0"/>
      <dgm:spPr/>
    </dgm:pt>
    <dgm:pt modelId="{C5946786-BAB3-426E-A901-330C21F4DE24}" type="pres">
      <dgm:prSet presAssocID="{1A394A6E-A835-448C-93CF-3C1A3FC8A281}" presName="bgRect" presStyleLbl="bgShp" presStyleIdx="4" presStyleCnt="6"/>
      <dgm:spPr/>
    </dgm:pt>
    <dgm:pt modelId="{DAEE3C6C-08C3-4EB2-8596-5687579BB18A}" type="pres">
      <dgm:prSet presAssocID="{1A394A6E-A835-448C-93CF-3C1A3FC8A28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mote control"/>
        </a:ext>
      </dgm:extLst>
    </dgm:pt>
    <dgm:pt modelId="{C8BDC874-1192-48AB-AD86-4712F0943F5F}" type="pres">
      <dgm:prSet presAssocID="{1A394A6E-A835-448C-93CF-3C1A3FC8A281}" presName="spaceRect" presStyleCnt="0"/>
      <dgm:spPr/>
    </dgm:pt>
    <dgm:pt modelId="{3DC83F1D-C07A-4E4D-98E5-56E05CB755A9}" type="pres">
      <dgm:prSet presAssocID="{1A394A6E-A835-448C-93CF-3C1A3FC8A281}" presName="parTx" presStyleLbl="revTx" presStyleIdx="4" presStyleCnt="6">
        <dgm:presLayoutVars>
          <dgm:chMax val="0"/>
          <dgm:chPref val="0"/>
        </dgm:presLayoutVars>
      </dgm:prSet>
      <dgm:spPr/>
    </dgm:pt>
    <dgm:pt modelId="{9D161629-DC22-4504-AA6A-2ACB6F3926B1}" type="pres">
      <dgm:prSet presAssocID="{F2BF4C8B-C342-4989-9F9A-D48CF034966D}" presName="sibTrans" presStyleCnt="0"/>
      <dgm:spPr/>
    </dgm:pt>
    <dgm:pt modelId="{59C27485-D4BF-4E76-B7D2-7223719BD9F7}" type="pres">
      <dgm:prSet presAssocID="{CC3A5C6A-88F2-475B-A25A-B7E2EF410472}" presName="compNode" presStyleCnt="0"/>
      <dgm:spPr/>
    </dgm:pt>
    <dgm:pt modelId="{9C9E83A9-FA4B-4306-8FD7-F092BADF1A84}" type="pres">
      <dgm:prSet presAssocID="{CC3A5C6A-88F2-475B-A25A-B7E2EF410472}" presName="bgRect" presStyleLbl="bgShp" presStyleIdx="5" presStyleCnt="6"/>
      <dgm:spPr/>
    </dgm:pt>
    <dgm:pt modelId="{E59AF7F9-8BA3-4D16-BFC4-53E9FF95B067}" type="pres">
      <dgm:prSet presAssocID="{CC3A5C6A-88F2-475B-A25A-B7E2EF41047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ll center"/>
        </a:ext>
      </dgm:extLst>
    </dgm:pt>
    <dgm:pt modelId="{BBB72185-D4D5-4865-9E1C-8FA2F0AE9460}" type="pres">
      <dgm:prSet presAssocID="{CC3A5C6A-88F2-475B-A25A-B7E2EF410472}" presName="spaceRect" presStyleCnt="0"/>
      <dgm:spPr/>
    </dgm:pt>
    <dgm:pt modelId="{0958E042-F4BD-4350-B861-FC876D452EB6}" type="pres">
      <dgm:prSet presAssocID="{CC3A5C6A-88F2-475B-A25A-B7E2EF410472}" presName="parTx" presStyleLbl="revTx" presStyleIdx="5" presStyleCnt="6">
        <dgm:presLayoutVars>
          <dgm:chMax val="0"/>
          <dgm:chPref val="0"/>
        </dgm:presLayoutVars>
      </dgm:prSet>
      <dgm:spPr/>
    </dgm:pt>
  </dgm:ptLst>
  <dgm:cxnLst>
    <dgm:cxn modelId="{2A6BC307-9C4D-4EC5-96D9-2751210694C1}" type="presOf" srcId="{FD1CB501-00E3-48FF-AEE6-E15441F19D48}" destId="{3DE18421-0C28-4E3C-AF2E-59E7C386059F}" srcOrd="0" destOrd="0" presId="urn:microsoft.com/office/officeart/2018/2/layout/IconVerticalSolidList"/>
    <dgm:cxn modelId="{5FE3C30E-5099-41C4-A48E-EEE683006941}" type="presOf" srcId="{8D3FE7C9-807F-4892-A64D-AF7A99FD5AF0}" destId="{5CD8A11C-9D4F-43EC-9371-5CBA0397D6F7}" srcOrd="0" destOrd="0" presId="urn:microsoft.com/office/officeart/2018/2/layout/IconVerticalSolidList"/>
    <dgm:cxn modelId="{9C0DEF23-B432-415E-B260-D0D7F18F74BC}" type="presOf" srcId="{F21F6F57-12DA-465A-9C65-E4611E5BDDEC}" destId="{7136932A-7A72-41C2-AF3D-3E3885875A6D}" srcOrd="0" destOrd="0" presId="urn:microsoft.com/office/officeart/2018/2/layout/IconVerticalSolidList"/>
    <dgm:cxn modelId="{735C0B2D-087A-4676-9D11-5A238DC04692}" srcId="{D255F874-E09A-4A61-AA71-36941DC34EE1}" destId="{FD1CB501-00E3-48FF-AEE6-E15441F19D48}" srcOrd="3" destOrd="0" parTransId="{140603D2-1B1B-4A86-8CFB-EADC99F4367E}" sibTransId="{B04E9A23-599F-4045-BE0F-C7A5912F99B8}"/>
    <dgm:cxn modelId="{5819AE32-ED09-4C23-9382-E609285DEBEC}" srcId="{D255F874-E09A-4A61-AA71-36941DC34EE1}" destId="{F21F6F57-12DA-465A-9C65-E4611E5BDDEC}" srcOrd="0" destOrd="0" parTransId="{6686801F-8597-41E2-885B-7C9412461BF1}" sibTransId="{B32B6F7F-89B4-4230-B0F8-9B55374F57BA}"/>
    <dgm:cxn modelId="{3052F24A-5646-4856-BED9-F202CA9AB23F}" srcId="{D255F874-E09A-4A61-AA71-36941DC34EE1}" destId="{54566384-22A6-4192-9900-B3D5EB479E18}" srcOrd="2" destOrd="0" parTransId="{DFBDE320-F71E-40FE-8907-CA12B3FCBF66}" sibTransId="{C6F481A2-2AA1-4519-B4A7-9AD2F431C65F}"/>
    <dgm:cxn modelId="{1EB35F83-3C0B-4115-96FE-426F2E79C04D}" type="presOf" srcId="{D255F874-E09A-4A61-AA71-36941DC34EE1}" destId="{BAE97FD1-4596-4EBF-94C2-3AAA449C2282}" srcOrd="0" destOrd="0" presId="urn:microsoft.com/office/officeart/2018/2/layout/IconVerticalSolidList"/>
    <dgm:cxn modelId="{ABE2B283-CCD6-407B-992E-D297DE943AF0}" type="presOf" srcId="{54566384-22A6-4192-9900-B3D5EB479E18}" destId="{3830C6FA-3D33-4FA3-A995-218F2E40C617}" srcOrd="0" destOrd="0" presId="urn:microsoft.com/office/officeart/2018/2/layout/IconVerticalSolidList"/>
    <dgm:cxn modelId="{705AB491-C52E-4ED8-9407-F8A12DB963B5}" srcId="{D255F874-E09A-4A61-AA71-36941DC34EE1}" destId="{CC3A5C6A-88F2-475B-A25A-B7E2EF410472}" srcOrd="5" destOrd="0" parTransId="{966EAD75-E3F7-49F5-A578-386DF7A7B8C9}" sibTransId="{DBBB97DB-AACD-4D00-906A-EF497F40D363}"/>
    <dgm:cxn modelId="{3243ECA1-17B6-4F9B-9571-F9F21897CFF0}" srcId="{D255F874-E09A-4A61-AA71-36941DC34EE1}" destId="{1A394A6E-A835-448C-93CF-3C1A3FC8A281}" srcOrd="4" destOrd="0" parTransId="{781930DD-3F51-4498-B3B5-B52EC59255BB}" sibTransId="{F2BF4C8B-C342-4989-9F9A-D48CF034966D}"/>
    <dgm:cxn modelId="{809A80A5-363D-4A75-B7A4-95A873C7DEB4}" type="presOf" srcId="{CC3A5C6A-88F2-475B-A25A-B7E2EF410472}" destId="{0958E042-F4BD-4350-B861-FC876D452EB6}" srcOrd="0" destOrd="0" presId="urn:microsoft.com/office/officeart/2018/2/layout/IconVerticalSolidList"/>
    <dgm:cxn modelId="{7FB0B6C3-9BF2-4C27-A0D7-775BA4CAC8A0}" type="presOf" srcId="{1A394A6E-A835-448C-93CF-3C1A3FC8A281}" destId="{3DC83F1D-C07A-4E4D-98E5-56E05CB755A9}" srcOrd="0" destOrd="0" presId="urn:microsoft.com/office/officeart/2018/2/layout/IconVerticalSolidList"/>
    <dgm:cxn modelId="{99BE16C5-D700-4462-8D49-5F4944276978}" srcId="{D255F874-E09A-4A61-AA71-36941DC34EE1}" destId="{8D3FE7C9-807F-4892-A64D-AF7A99FD5AF0}" srcOrd="1" destOrd="0" parTransId="{03CC18AA-C487-4975-881A-2A3CEF7E11FE}" sibTransId="{035A2028-E00E-425C-991D-AA435B63B751}"/>
    <dgm:cxn modelId="{B7923992-2B71-49B9-BB79-AB0764307032}" type="presParOf" srcId="{BAE97FD1-4596-4EBF-94C2-3AAA449C2282}" destId="{DE861C44-1CB5-4B0D-BD40-67203CDF3D91}" srcOrd="0" destOrd="0" presId="urn:microsoft.com/office/officeart/2018/2/layout/IconVerticalSolidList"/>
    <dgm:cxn modelId="{B62A67A5-F59B-4E7E-920A-FBA3D76720EE}" type="presParOf" srcId="{DE861C44-1CB5-4B0D-BD40-67203CDF3D91}" destId="{BA02473B-B40E-431D-998C-88B6CE461A2A}" srcOrd="0" destOrd="0" presId="urn:microsoft.com/office/officeart/2018/2/layout/IconVerticalSolidList"/>
    <dgm:cxn modelId="{8C4BAF3F-4D71-4503-8AC3-D56771A04BFD}" type="presParOf" srcId="{DE861C44-1CB5-4B0D-BD40-67203CDF3D91}" destId="{3B41776D-65E5-4133-B25A-AA8493AB73BE}" srcOrd="1" destOrd="0" presId="urn:microsoft.com/office/officeart/2018/2/layout/IconVerticalSolidList"/>
    <dgm:cxn modelId="{3314B2D3-7E60-4C35-8599-D121E4B12320}" type="presParOf" srcId="{DE861C44-1CB5-4B0D-BD40-67203CDF3D91}" destId="{0427D700-A9BE-4B00-AF70-A6F153D67B71}" srcOrd="2" destOrd="0" presId="urn:microsoft.com/office/officeart/2018/2/layout/IconVerticalSolidList"/>
    <dgm:cxn modelId="{DD48731B-9C0F-4D62-AF34-59153536B9EF}" type="presParOf" srcId="{DE861C44-1CB5-4B0D-BD40-67203CDF3D91}" destId="{7136932A-7A72-41C2-AF3D-3E3885875A6D}" srcOrd="3" destOrd="0" presId="urn:microsoft.com/office/officeart/2018/2/layout/IconVerticalSolidList"/>
    <dgm:cxn modelId="{3262A21A-E4B3-48EC-B720-839F2FDE1153}" type="presParOf" srcId="{BAE97FD1-4596-4EBF-94C2-3AAA449C2282}" destId="{5EB0A990-4479-4108-9D60-2B16D827D664}" srcOrd="1" destOrd="0" presId="urn:microsoft.com/office/officeart/2018/2/layout/IconVerticalSolidList"/>
    <dgm:cxn modelId="{F90C865B-0FE7-4695-BCC7-12E11CA652D7}" type="presParOf" srcId="{BAE97FD1-4596-4EBF-94C2-3AAA449C2282}" destId="{EE036385-B3AF-4283-A4FD-67DC4462E938}" srcOrd="2" destOrd="0" presId="urn:microsoft.com/office/officeart/2018/2/layout/IconVerticalSolidList"/>
    <dgm:cxn modelId="{5D2DCFAA-D130-432A-BAF0-BD4BAB0499E4}" type="presParOf" srcId="{EE036385-B3AF-4283-A4FD-67DC4462E938}" destId="{8290F7FE-52D6-41AF-9862-2634CF77F0F8}" srcOrd="0" destOrd="0" presId="urn:microsoft.com/office/officeart/2018/2/layout/IconVerticalSolidList"/>
    <dgm:cxn modelId="{2574F43B-728D-4D59-A6A9-B90B15000447}" type="presParOf" srcId="{EE036385-B3AF-4283-A4FD-67DC4462E938}" destId="{9CBBB81A-3955-4BFD-84D1-261084049C72}" srcOrd="1" destOrd="0" presId="urn:microsoft.com/office/officeart/2018/2/layout/IconVerticalSolidList"/>
    <dgm:cxn modelId="{4901DE43-177D-43E5-BFCF-1447675EA603}" type="presParOf" srcId="{EE036385-B3AF-4283-A4FD-67DC4462E938}" destId="{14B189C2-B27F-4524-8887-F0B67007F90D}" srcOrd="2" destOrd="0" presId="urn:microsoft.com/office/officeart/2018/2/layout/IconVerticalSolidList"/>
    <dgm:cxn modelId="{3D4F6D29-16B0-458C-AB4B-9EC5DFD6A1D2}" type="presParOf" srcId="{EE036385-B3AF-4283-A4FD-67DC4462E938}" destId="{5CD8A11C-9D4F-43EC-9371-5CBA0397D6F7}" srcOrd="3" destOrd="0" presId="urn:microsoft.com/office/officeart/2018/2/layout/IconVerticalSolidList"/>
    <dgm:cxn modelId="{3B29C3D2-C1FD-43A2-8BB9-74F408429432}" type="presParOf" srcId="{BAE97FD1-4596-4EBF-94C2-3AAA449C2282}" destId="{5A189D43-F954-4AC2-BA59-5D9F5D7CD337}" srcOrd="3" destOrd="0" presId="urn:microsoft.com/office/officeart/2018/2/layout/IconVerticalSolidList"/>
    <dgm:cxn modelId="{AC82B43D-CED0-48D3-91EC-B1A23F8BA9FD}" type="presParOf" srcId="{BAE97FD1-4596-4EBF-94C2-3AAA449C2282}" destId="{21C22590-2E0A-489C-BB88-177E2CE84F11}" srcOrd="4" destOrd="0" presId="urn:microsoft.com/office/officeart/2018/2/layout/IconVerticalSolidList"/>
    <dgm:cxn modelId="{5A4DEE91-F22C-4365-9227-43FA1640B06D}" type="presParOf" srcId="{21C22590-2E0A-489C-BB88-177E2CE84F11}" destId="{82C3120A-8703-40FF-8634-5AAA5995E87E}" srcOrd="0" destOrd="0" presId="urn:microsoft.com/office/officeart/2018/2/layout/IconVerticalSolidList"/>
    <dgm:cxn modelId="{02E1BA00-D09E-48EA-9D2B-94D32EC1E8D6}" type="presParOf" srcId="{21C22590-2E0A-489C-BB88-177E2CE84F11}" destId="{768CF94D-FFAC-4A45-9165-10D3EF17066F}" srcOrd="1" destOrd="0" presId="urn:microsoft.com/office/officeart/2018/2/layout/IconVerticalSolidList"/>
    <dgm:cxn modelId="{D4B90286-9415-4231-A296-5D016DBE426D}" type="presParOf" srcId="{21C22590-2E0A-489C-BB88-177E2CE84F11}" destId="{77D97165-70D4-456C-B1E0-7A2CD649F04B}" srcOrd="2" destOrd="0" presId="urn:microsoft.com/office/officeart/2018/2/layout/IconVerticalSolidList"/>
    <dgm:cxn modelId="{0FFD475A-8A26-4890-A804-508234E67D78}" type="presParOf" srcId="{21C22590-2E0A-489C-BB88-177E2CE84F11}" destId="{3830C6FA-3D33-4FA3-A995-218F2E40C617}" srcOrd="3" destOrd="0" presId="urn:microsoft.com/office/officeart/2018/2/layout/IconVerticalSolidList"/>
    <dgm:cxn modelId="{A8F63BD5-7A19-4198-8019-159A2F2DEE61}" type="presParOf" srcId="{BAE97FD1-4596-4EBF-94C2-3AAA449C2282}" destId="{5953E946-98B6-45D5-B4AA-27E626C467BF}" srcOrd="5" destOrd="0" presId="urn:microsoft.com/office/officeart/2018/2/layout/IconVerticalSolidList"/>
    <dgm:cxn modelId="{26E917DF-4826-4A6E-8EB9-3FC80DA7866E}" type="presParOf" srcId="{BAE97FD1-4596-4EBF-94C2-3AAA449C2282}" destId="{9D3661EF-E14A-4197-8002-3A8BDABE5CFF}" srcOrd="6" destOrd="0" presId="urn:microsoft.com/office/officeart/2018/2/layout/IconVerticalSolidList"/>
    <dgm:cxn modelId="{75E3D0CA-F005-4D00-B28D-5D81E00E7591}" type="presParOf" srcId="{9D3661EF-E14A-4197-8002-3A8BDABE5CFF}" destId="{6E961F5A-E8BB-42AD-A37E-1FC755461BC1}" srcOrd="0" destOrd="0" presId="urn:microsoft.com/office/officeart/2018/2/layout/IconVerticalSolidList"/>
    <dgm:cxn modelId="{0CC93D44-8E56-4F34-9B11-2BC2E33A0B8A}" type="presParOf" srcId="{9D3661EF-E14A-4197-8002-3A8BDABE5CFF}" destId="{8A5FA4BC-08B7-42D3-990E-8A1404C50A5D}" srcOrd="1" destOrd="0" presId="urn:microsoft.com/office/officeart/2018/2/layout/IconVerticalSolidList"/>
    <dgm:cxn modelId="{BC3E7676-0276-4133-B83F-7C3B1FD186D6}" type="presParOf" srcId="{9D3661EF-E14A-4197-8002-3A8BDABE5CFF}" destId="{B85B0FE4-345D-4B92-A63E-C146C2AD18DB}" srcOrd="2" destOrd="0" presId="urn:microsoft.com/office/officeart/2018/2/layout/IconVerticalSolidList"/>
    <dgm:cxn modelId="{46512095-761F-4FD1-A4F1-55A00330B461}" type="presParOf" srcId="{9D3661EF-E14A-4197-8002-3A8BDABE5CFF}" destId="{3DE18421-0C28-4E3C-AF2E-59E7C386059F}" srcOrd="3" destOrd="0" presId="urn:microsoft.com/office/officeart/2018/2/layout/IconVerticalSolidList"/>
    <dgm:cxn modelId="{6C06329F-F4FF-49AA-B4A2-6BBA909C1AA1}" type="presParOf" srcId="{BAE97FD1-4596-4EBF-94C2-3AAA449C2282}" destId="{A8DA0526-1303-4CC5-AE87-8993C04428F7}" srcOrd="7" destOrd="0" presId="urn:microsoft.com/office/officeart/2018/2/layout/IconVerticalSolidList"/>
    <dgm:cxn modelId="{844DF358-7C48-4E23-94A9-5963B9C6F3BD}" type="presParOf" srcId="{BAE97FD1-4596-4EBF-94C2-3AAA449C2282}" destId="{3762D653-2B08-4C8F-B0D9-1F990583C13A}" srcOrd="8" destOrd="0" presId="urn:microsoft.com/office/officeart/2018/2/layout/IconVerticalSolidList"/>
    <dgm:cxn modelId="{39021197-52EE-4DA5-A060-FAF5B5222C89}" type="presParOf" srcId="{3762D653-2B08-4C8F-B0D9-1F990583C13A}" destId="{C5946786-BAB3-426E-A901-330C21F4DE24}" srcOrd="0" destOrd="0" presId="urn:microsoft.com/office/officeart/2018/2/layout/IconVerticalSolidList"/>
    <dgm:cxn modelId="{0B0B8156-1787-4059-9FB4-7312685D13CD}" type="presParOf" srcId="{3762D653-2B08-4C8F-B0D9-1F990583C13A}" destId="{DAEE3C6C-08C3-4EB2-8596-5687579BB18A}" srcOrd="1" destOrd="0" presId="urn:microsoft.com/office/officeart/2018/2/layout/IconVerticalSolidList"/>
    <dgm:cxn modelId="{F4744B42-2B5E-4FBB-9425-6BACFC07E7CE}" type="presParOf" srcId="{3762D653-2B08-4C8F-B0D9-1F990583C13A}" destId="{C8BDC874-1192-48AB-AD86-4712F0943F5F}" srcOrd="2" destOrd="0" presId="urn:microsoft.com/office/officeart/2018/2/layout/IconVerticalSolidList"/>
    <dgm:cxn modelId="{F6210A88-F07F-41FE-802C-BDC5FCF60648}" type="presParOf" srcId="{3762D653-2B08-4C8F-B0D9-1F990583C13A}" destId="{3DC83F1D-C07A-4E4D-98E5-56E05CB755A9}" srcOrd="3" destOrd="0" presId="urn:microsoft.com/office/officeart/2018/2/layout/IconVerticalSolidList"/>
    <dgm:cxn modelId="{08CF7A58-61D9-4C25-938E-05B5FCFD654E}" type="presParOf" srcId="{BAE97FD1-4596-4EBF-94C2-3AAA449C2282}" destId="{9D161629-DC22-4504-AA6A-2ACB6F3926B1}" srcOrd="9" destOrd="0" presId="urn:microsoft.com/office/officeart/2018/2/layout/IconVerticalSolidList"/>
    <dgm:cxn modelId="{B0D6A619-201B-4786-B8DE-C035581BF6B9}" type="presParOf" srcId="{BAE97FD1-4596-4EBF-94C2-3AAA449C2282}" destId="{59C27485-D4BF-4E76-B7D2-7223719BD9F7}" srcOrd="10" destOrd="0" presId="urn:microsoft.com/office/officeart/2018/2/layout/IconVerticalSolidList"/>
    <dgm:cxn modelId="{BEB71A53-11EC-4DC0-A323-0AE943EAE88D}" type="presParOf" srcId="{59C27485-D4BF-4E76-B7D2-7223719BD9F7}" destId="{9C9E83A9-FA4B-4306-8FD7-F092BADF1A84}" srcOrd="0" destOrd="0" presId="urn:microsoft.com/office/officeart/2018/2/layout/IconVerticalSolidList"/>
    <dgm:cxn modelId="{1E1A0A18-DE98-4D5F-B68B-33890C34C07C}" type="presParOf" srcId="{59C27485-D4BF-4E76-B7D2-7223719BD9F7}" destId="{E59AF7F9-8BA3-4D16-BFC4-53E9FF95B067}" srcOrd="1" destOrd="0" presId="urn:microsoft.com/office/officeart/2018/2/layout/IconVerticalSolidList"/>
    <dgm:cxn modelId="{230B6720-5CDA-4DC4-AD5B-A70A3DF812A6}" type="presParOf" srcId="{59C27485-D4BF-4E76-B7D2-7223719BD9F7}" destId="{BBB72185-D4D5-4865-9E1C-8FA2F0AE9460}" srcOrd="2" destOrd="0" presId="urn:microsoft.com/office/officeart/2018/2/layout/IconVerticalSolidList"/>
    <dgm:cxn modelId="{8006CB61-5A0D-43F6-8314-14BEBC87C05E}" type="presParOf" srcId="{59C27485-D4BF-4E76-B7D2-7223719BD9F7}" destId="{0958E042-F4BD-4350-B861-FC876D452E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503DB1-F094-4DF9-89A9-C70DC50A400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334D0F-D496-4BA7-89BF-5197BCD05DB9}">
      <dgm:prSet/>
      <dgm:spPr/>
      <dgm:t>
        <a:bodyPr/>
        <a:lstStyle/>
        <a:p>
          <a:r>
            <a:rPr lang="en-AU" dirty="0"/>
            <a:t>The suggestions put forward are talking points for this workshop with feedback sought </a:t>
          </a:r>
          <a:endParaRPr lang="en-US" dirty="0"/>
        </a:p>
      </dgm:t>
    </dgm:pt>
    <dgm:pt modelId="{1A5B4DE3-4618-4DD7-8089-BC7AEF244DF8}" type="parTrans" cxnId="{FAE1957E-1E30-4F1D-BFC5-CF7DAD885DED}">
      <dgm:prSet/>
      <dgm:spPr/>
      <dgm:t>
        <a:bodyPr/>
        <a:lstStyle/>
        <a:p>
          <a:endParaRPr lang="en-US"/>
        </a:p>
      </dgm:t>
    </dgm:pt>
    <dgm:pt modelId="{F7F912E7-78B5-4887-BDC2-E6B45720321F}" type="sibTrans" cxnId="{FAE1957E-1E30-4F1D-BFC5-CF7DAD885DED}">
      <dgm:prSet/>
      <dgm:spPr/>
      <dgm:t>
        <a:bodyPr/>
        <a:lstStyle/>
        <a:p>
          <a:endParaRPr lang="en-US"/>
        </a:p>
      </dgm:t>
    </dgm:pt>
    <dgm:pt modelId="{0267CD41-907C-432E-B9E4-F31080282C5F}">
      <dgm:prSet/>
      <dgm:spPr/>
      <dgm:t>
        <a:bodyPr/>
        <a:lstStyle/>
        <a:p>
          <a:r>
            <a:rPr lang="en-AU" dirty="0"/>
            <a:t>Feedback will be considered in ExAG which will also be looking at the suggestions when it reviews the survey</a:t>
          </a:r>
          <a:endParaRPr lang="en-US" dirty="0"/>
        </a:p>
      </dgm:t>
    </dgm:pt>
    <dgm:pt modelId="{C53500FB-88E8-4F94-83AC-C534209DC70A}" type="parTrans" cxnId="{EA841BD7-54CC-4878-8F0B-71654AD67F7A}">
      <dgm:prSet/>
      <dgm:spPr/>
      <dgm:t>
        <a:bodyPr/>
        <a:lstStyle/>
        <a:p>
          <a:endParaRPr lang="en-US"/>
        </a:p>
      </dgm:t>
    </dgm:pt>
    <dgm:pt modelId="{77BE9FAB-92EB-4E8C-A81C-35C65D44A0A2}" type="sibTrans" cxnId="{EA841BD7-54CC-4878-8F0B-71654AD67F7A}">
      <dgm:prSet/>
      <dgm:spPr/>
      <dgm:t>
        <a:bodyPr/>
        <a:lstStyle/>
        <a:p>
          <a:endParaRPr lang="en-US"/>
        </a:p>
      </dgm:t>
    </dgm:pt>
    <dgm:pt modelId="{A45B8A01-B996-4A8B-A883-475FD28D4316}" type="pres">
      <dgm:prSet presAssocID="{DF503DB1-F094-4DF9-89A9-C70DC50A4002}" presName="linear" presStyleCnt="0">
        <dgm:presLayoutVars>
          <dgm:animLvl val="lvl"/>
          <dgm:resizeHandles val="exact"/>
        </dgm:presLayoutVars>
      </dgm:prSet>
      <dgm:spPr/>
    </dgm:pt>
    <dgm:pt modelId="{27D80482-3BDE-4896-B585-77D70596ECA4}" type="pres">
      <dgm:prSet presAssocID="{FA334D0F-D496-4BA7-89BF-5197BCD05DB9}" presName="parentText" presStyleLbl="node1" presStyleIdx="0" presStyleCnt="2">
        <dgm:presLayoutVars>
          <dgm:chMax val="0"/>
          <dgm:bulletEnabled val="1"/>
        </dgm:presLayoutVars>
      </dgm:prSet>
      <dgm:spPr/>
    </dgm:pt>
    <dgm:pt modelId="{815231B9-CCA9-42DC-9046-F2626FE02360}" type="pres">
      <dgm:prSet presAssocID="{F7F912E7-78B5-4887-BDC2-E6B45720321F}" presName="spacer" presStyleCnt="0"/>
      <dgm:spPr/>
    </dgm:pt>
    <dgm:pt modelId="{E2F80DDA-93FE-4478-A0FD-6161C1ABCCEC}" type="pres">
      <dgm:prSet presAssocID="{0267CD41-907C-432E-B9E4-F31080282C5F}" presName="parentText" presStyleLbl="node1" presStyleIdx="1" presStyleCnt="2">
        <dgm:presLayoutVars>
          <dgm:chMax val="0"/>
          <dgm:bulletEnabled val="1"/>
        </dgm:presLayoutVars>
      </dgm:prSet>
      <dgm:spPr/>
    </dgm:pt>
  </dgm:ptLst>
  <dgm:cxnLst>
    <dgm:cxn modelId="{86555A26-771C-47D8-8451-7AA3A5EA69F1}" type="presOf" srcId="{DF503DB1-F094-4DF9-89A9-C70DC50A4002}" destId="{A45B8A01-B996-4A8B-A883-475FD28D4316}" srcOrd="0" destOrd="0" presId="urn:microsoft.com/office/officeart/2005/8/layout/vList2"/>
    <dgm:cxn modelId="{FAE1957E-1E30-4F1D-BFC5-CF7DAD885DED}" srcId="{DF503DB1-F094-4DF9-89A9-C70DC50A4002}" destId="{FA334D0F-D496-4BA7-89BF-5197BCD05DB9}" srcOrd="0" destOrd="0" parTransId="{1A5B4DE3-4618-4DD7-8089-BC7AEF244DF8}" sibTransId="{F7F912E7-78B5-4887-BDC2-E6B45720321F}"/>
    <dgm:cxn modelId="{2C941198-DEE3-4D4F-9C94-723271ED3052}" type="presOf" srcId="{FA334D0F-D496-4BA7-89BF-5197BCD05DB9}" destId="{27D80482-3BDE-4896-B585-77D70596ECA4}" srcOrd="0" destOrd="0" presId="urn:microsoft.com/office/officeart/2005/8/layout/vList2"/>
    <dgm:cxn modelId="{801B05AF-688A-4D19-8F83-5FE33A6B13C8}" type="presOf" srcId="{0267CD41-907C-432E-B9E4-F31080282C5F}" destId="{E2F80DDA-93FE-4478-A0FD-6161C1ABCCEC}" srcOrd="0" destOrd="0" presId="urn:microsoft.com/office/officeart/2005/8/layout/vList2"/>
    <dgm:cxn modelId="{EA841BD7-54CC-4878-8F0B-71654AD67F7A}" srcId="{DF503DB1-F094-4DF9-89A9-C70DC50A4002}" destId="{0267CD41-907C-432E-B9E4-F31080282C5F}" srcOrd="1" destOrd="0" parTransId="{C53500FB-88E8-4F94-83AC-C534209DC70A}" sibTransId="{77BE9FAB-92EB-4E8C-A81C-35C65D44A0A2}"/>
    <dgm:cxn modelId="{D17912B5-9476-4E1B-AE5E-FE0E904321EB}" type="presParOf" srcId="{A45B8A01-B996-4A8B-A883-475FD28D4316}" destId="{27D80482-3BDE-4896-B585-77D70596ECA4}" srcOrd="0" destOrd="0" presId="urn:microsoft.com/office/officeart/2005/8/layout/vList2"/>
    <dgm:cxn modelId="{A297603C-C1C2-43E0-8FAE-DADD0D400863}" type="presParOf" srcId="{A45B8A01-B996-4A8B-A883-475FD28D4316}" destId="{815231B9-CCA9-42DC-9046-F2626FE02360}" srcOrd="1" destOrd="0" presId="urn:microsoft.com/office/officeart/2005/8/layout/vList2"/>
    <dgm:cxn modelId="{43229D4A-F80E-401C-8F45-1FB0501654C0}" type="presParOf" srcId="{A45B8A01-B996-4A8B-A883-475FD28D4316}" destId="{E2F80DDA-93FE-4478-A0FD-6161C1ABCCE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2473B-B40E-431D-998C-88B6CE461A2A}">
      <dsp:nvSpPr>
        <dsp:cNvPr id="0" name=""/>
        <dsp:cNvSpPr/>
      </dsp:nvSpPr>
      <dsp:spPr>
        <a:xfrm>
          <a:off x="0" y="1780"/>
          <a:ext cx="626364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41776D-65E5-4133-B25A-AA8493AB73BE}">
      <dsp:nvSpPr>
        <dsp:cNvPr id="0" name=""/>
        <dsp:cNvSpPr/>
      </dsp:nvSpPr>
      <dsp:spPr>
        <a:xfrm>
          <a:off x="229529" y="172505"/>
          <a:ext cx="417326" cy="417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36932A-7A72-41C2-AF3D-3E3885875A6D}">
      <dsp:nvSpPr>
        <dsp:cNvPr id="0" name=""/>
        <dsp:cNvSpPr/>
      </dsp:nvSpPr>
      <dsp:spPr>
        <a:xfrm>
          <a:off x="876386" y="178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90000"/>
            </a:lnSpc>
            <a:spcBef>
              <a:spcPct val="0"/>
            </a:spcBef>
            <a:spcAft>
              <a:spcPct val="35000"/>
            </a:spcAft>
            <a:buNone/>
          </a:pPr>
          <a:r>
            <a:rPr lang="en-AU" sz="1900" kern="1200"/>
            <a:t>OD 060 – review of major aspects</a:t>
          </a:r>
          <a:endParaRPr lang="en-US" sz="1900" kern="1200"/>
        </a:p>
      </dsp:txBody>
      <dsp:txXfrm>
        <a:off x="876386" y="1780"/>
        <a:ext cx="5387253" cy="758776"/>
      </dsp:txXfrm>
    </dsp:sp>
    <dsp:sp modelId="{8290F7FE-52D6-41AF-9862-2634CF77F0F8}">
      <dsp:nvSpPr>
        <dsp:cNvPr id="0" name=""/>
        <dsp:cNvSpPr/>
      </dsp:nvSpPr>
      <dsp:spPr>
        <a:xfrm>
          <a:off x="0" y="950250"/>
          <a:ext cx="626364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BB81A-3955-4BFD-84D1-261084049C72}">
      <dsp:nvSpPr>
        <dsp:cNvPr id="0" name=""/>
        <dsp:cNvSpPr/>
      </dsp:nvSpPr>
      <dsp:spPr>
        <a:xfrm>
          <a:off x="229529" y="1120975"/>
          <a:ext cx="417326" cy="417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D8A11C-9D4F-43EC-9371-5CBA0397D6F7}">
      <dsp:nvSpPr>
        <dsp:cNvPr id="0" name=""/>
        <dsp:cNvSpPr/>
      </dsp:nvSpPr>
      <dsp:spPr>
        <a:xfrm>
          <a:off x="876386" y="95025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90000"/>
            </a:lnSpc>
            <a:spcBef>
              <a:spcPct val="0"/>
            </a:spcBef>
            <a:spcAft>
              <a:spcPct val="35000"/>
            </a:spcAft>
            <a:buNone/>
          </a:pPr>
          <a:r>
            <a:rPr lang="en-AU" sz="1900" kern="1200"/>
            <a:t>Assessments using OD060 – how successful have we been?</a:t>
          </a:r>
          <a:endParaRPr lang="en-US" sz="1900" kern="1200"/>
        </a:p>
      </dsp:txBody>
      <dsp:txXfrm>
        <a:off x="876386" y="950250"/>
        <a:ext cx="5387253" cy="758776"/>
      </dsp:txXfrm>
    </dsp:sp>
    <dsp:sp modelId="{82C3120A-8703-40FF-8634-5AAA5995E87E}">
      <dsp:nvSpPr>
        <dsp:cNvPr id="0" name=""/>
        <dsp:cNvSpPr/>
      </dsp:nvSpPr>
      <dsp:spPr>
        <a:xfrm>
          <a:off x="0" y="1898720"/>
          <a:ext cx="626364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CF94D-FFAC-4A45-9165-10D3EF17066F}">
      <dsp:nvSpPr>
        <dsp:cNvPr id="0" name=""/>
        <dsp:cNvSpPr/>
      </dsp:nvSpPr>
      <dsp:spPr>
        <a:xfrm>
          <a:off x="229529" y="2069445"/>
          <a:ext cx="417326" cy="417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30C6FA-3D33-4FA3-A995-218F2E40C617}">
      <dsp:nvSpPr>
        <dsp:cNvPr id="0" name=""/>
        <dsp:cNvSpPr/>
      </dsp:nvSpPr>
      <dsp:spPr>
        <a:xfrm>
          <a:off x="876386" y="189872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90000"/>
            </a:lnSpc>
            <a:spcBef>
              <a:spcPct val="0"/>
            </a:spcBef>
            <a:spcAft>
              <a:spcPct val="35000"/>
            </a:spcAft>
            <a:buNone/>
          </a:pPr>
          <a:r>
            <a:rPr lang="en-AU" sz="1900" kern="1200"/>
            <a:t>What lessons have we learnt?</a:t>
          </a:r>
          <a:endParaRPr lang="en-US" sz="1900" kern="1200"/>
        </a:p>
      </dsp:txBody>
      <dsp:txXfrm>
        <a:off x="876386" y="1898720"/>
        <a:ext cx="5387253" cy="758776"/>
      </dsp:txXfrm>
    </dsp:sp>
    <dsp:sp modelId="{6E961F5A-E8BB-42AD-A37E-1FC755461BC1}">
      <dsp:nvSpPr>
        <dsp:cNvPr id="0" name=""/>
        <dsp:cNvSpPr/>
      </dsp:nvSpPr>
      <dsp:spPr>
        <a:xfrm>
          <a:off x="0" y="2847191"/>
          <a:ext cx="626364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FA4BC-08B7-42D3-990E-8A1404C50A5D}">
      <dsp:nvSpPr>
        <dsp:cNvPr id="0" name=""/>
        <dsp:cNvSpPr/>
      </dsp:nvSpPr>
      <dsp:spPr>
        <a:xfrm>
          <a:off x="229529" y="3017915"/>
          <a:ext cx="417326" cy="417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E18421-0C28-4E3C-AF2E-59E7C386059F}">
      <dsp:nvSpPr>
        <dsp:cNvPr id="0" name=""/>
        <dsp:cNvSpPr/>
      </dsp:nvSpPr>
      <dsp:spPr>
        <a:xfrm>
          <a:off x="876386" y="284719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90000"/>
            </a:lnSpc>
            <a:spcBef>
              <a:spcPct val="0"/>
            </a:spcBef>
            <a:spcAft>
              <a:spcPct val="35000"/>
            </a:spcAft>
            <a:buNone/>
          </a:pPr>
          <a:r>
            <a:rPr lang="en-AU" sz="1900" kern="1200"/>
            <a:t>Planning remote assessments</a:t>
          </a:r>
          <a:endParaRPr lang="en-US" sz="1900" kern="1200"/>
        </a:p>
      </dsp:txBody>
      <dsp:txXfrm>
        <a:off x="876386" y="2847191"/>
        <a:ext cx="5387253" cy="758776"/>
      </dsp:txXfrm>
    </dsp:sp>
    <dsp:sp modelId="{C5946786-BAB3-426E-A901-330C21F4DE24}">
      <dsp:nvSpPr>
        <dsp:cNvPr id="0" name=""/>
        <dsp:cNvSpPr/>
      </dsp:nvSpPr>
      <dsp:spPr>
        <a:xfrm>
          <a:off x="0" y="3795661"/>
          <a:ext cx="626364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E3C6C-08C3-4EB2-8596-5687579BB18A}">
      <dsp:nvSpPr>
        <dsp:cNvPr id="0" name=""/>
        <dsp:cNvSpPr/>
      </dsp:nvSpPr>
      <dsp:spPr>
        <a:xfrm>
          <a:off x="229529" y="3966385"/>
          <a:ext cx="417326" cy="417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C83F1D-C07A-4E4D-98E5-56E05CB755A9}">
      <dsp:nvSpPr>
        <dsp:cNvPr id="0" name=""/>
        <dsp:cNvSpPr/>
      </dsp:nvSpPr>
      <dsp:spPr>
        <a:xfrm>
          <a:off x="876386" y="379566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90000"/>
            </a:lnSpc>
            <a:spcBef>
              <a:spcPct val="0"/>
            </a:spcBef>
            <a:spcAft>
              <a:spcPct val="35000"/>
            </a:spcAft>
            <a:buNone/>
          </a:pPr>
          <a:r>
            <a:rPr lang="en-AU" sz="1900" kern="1200"/>
            <a:t>Opportunities for remote assessments after COVID-19 </a:t>
          </a:r>
          <a:endParaRPr lang="en-US" sz="1900" kern="1200"/>
        </a:p>
      </dsp:txBody>
      <dsp:txXfrm>
        <a:off x="876386" y="3795661"/>
        <a:ext cx="5387253" cy="758776"/>
      </dsp:txXfrm>
    </dsp:sp>
    <dsp:sp modelId="{9C9E83A9-FA4B-4306-8FD7-F092BADF1A84}">
      <dsp:nvSpPr>
        <dsp:cNvPr id="0" name=""/>
        <dsp:cNvSpPr/>
      </dsp:nvSpPr>
      <dsp:spPr>
        <a:xfrm>
          <a:off x="0" y="4744131"/>
          <a:ext cx="6263640" cy="758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AF7F9-8BA3-4D16-BFC4-53E9FF95B067}">
      <dsp:nvSpPr>
        <dsp:cNvPr id="0" name=""/>
        <dsp:cNvSpPr/>
      </dsp:nvSpPr>
      <dsp:spPr>
        <a:xfrm>
          <a:off x="229529" y="4914855"/>
          <a:ext cx="417326" cy="4173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58E042-F4BD-4350-B861-FC876D452EB6}">
      <dsp:nvSpPr>
        <dsp:cNvPr id="0" name=""/>
        <dsp:cNvSpPr/>
      </dsp:nvSpPr>
      <dsp:spPr>
        <a:xfrm>
          <a:off x="876386" y="474413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90000"/>
            </a:lnSpc>
            <a:spcBef>
              <a:spcPct val="0"/>
            </a:spcBef>
            <a:spcAft>
              <a:spcPct val="35000"/>
            </a:spcAft>
            <a:buNone/>
          </a:pPr>
          <a:r>
            <a:rPr lang="en-AU" sz="1900" kern="1200"/>
            <a:t>Guidance on remote assessments</a:t>
          </a:r>
          <a:endParaRPr lang="en-US" sz="1900" kern="1200"/>
        </a:p>
      </dsp:txBody>
      <dsp:txXfrm>
        <a:off x="876386" y="4744131"/>
        <a:ext cx="5387253" cy="75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80482-3BDE-4896-B585-77D70596ECA4}">
      <dsp:nvSpPr>
        <dsp:cNvPr id="0" name=""/>
        <dsp:cNvSpPr/>
      </dsp:nvSpPr>
      <dsp:spPr>
        <a:xfrm>
          <a:off x="0" y="58373"/>
          <a:ext cx="6263640" cy="2640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AU" sz="3700" kern="1200" dirty="0"/>
            <a:t>The suggestions put forward are talking points for this workshop with feedback sought </a:t>
          </a:r>
          <a:endParaRPr lang="en-US" sz="3700" kern="1200" dirty="0"/>
        </a:p>
      </dsp:txBody>
      <dsp:txXfrm>
        <a:off x="128908" y="187281"/>
        <a:ext cx="6005824" cy="2382874"/>
      </dsp:txXfrm>
    </dsp:sp>
    <dsp:sp modelId="{E2F80DDA-93FE-4478-A0FD-6161C1ABCCEC}">
      <dsp:nvSpPr>
        <dsp:cNvPr id="0" name=""/>
        <dsp:cNvSpPr/>
      </dsp:nvSpPr>
      <dsp:spPr>
        <a:xfrm>
          <a:off x="0" y="2805623"/>
          <a:ext cx="6263640" cy="2640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AU" sz="3700" kern="1200" dirty="0"/>
            <a:t>Feedback will be considered in ExAG which will also be looking at the suggestions when it reviews the survey</a:t>
          </a:r>
          <a:endParaRPr lang="en-US" sz="3700" kern="1200" dirty="0"/>
        </a:p>
      </dsp:txBody>
      <dsp:txXfrm>
        <a:off x="128908" y="2934531"/>
        <a:ext cx="6005824" cy="23828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E4B2-DF02-4957-8113-1B69982C3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983EEB9-5599-4C2D-989A-2059BECD6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00CDA86-CBBD-487A-A94E-C2A20D69533C}"/>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5" name="Footer Placeholder 4">
            <a:extLst>
              <a:ext uri="{FF2B5EF4-FFF2-40B4-BE49-F238E27FC236}">
                <a16:creationId xmlns:a16="http://schemas.microsoft.com/office/drawing/2014/main" id="{85964960-D4DB-46E2-8009-7799C36FAD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E80992-E404-47E5-880F-90162D3479F0}"/>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376647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DA4B-EE40-4ADA-9DD8-6A3E5FE75DB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2E8EE58-FF02-4897-AF3B-F1D2C902C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262B90C-DE23-4B58-950E-EBD042A93AF9}"/>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5" name="Footer Placeholder 4">
            <a:extLst>
              <a:ext uri="{FF2B5EF4-FFF2-40B4-BE49-F238E27FC236}">
                <a16:creationId xmlns:a16="http://schemas.microsoft.com/office/drawing/2014/main" id="{C50E033F-292F-4B9A-8D5C-DC0A204AA69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558391-E0A5-47E8-84BF-2C33F344CC56}"/>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56161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85475-98FA-454E-B712-62A0C957B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EAF703-0801-4468-B092-2C67A85AE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04F69E-9AF1-494E-A6AF-CE2BAA0660D3}"/>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5" name="Footer Placeholder 4">
            <a:extLst>
              <a:ext uri="{FF2B5EF4-FFF2-40B4-BE49-F238E27FC236}">
                <a16:creationId xmlns:a16="http://schemas.microsoft.com/office/drawing/2014/main" id="{15F5532C-1A33-4C66-BBB0-E71D8BAD60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3B07ED-B02F-44C0-B8AD-3AB6DBAAA115}"/>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347584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2" y="1"/>
            <a:ext cx="12221633" cy="5455059"/>
          </a:xfrm>
        </p:spPr>
        <p:txBody>
          <a:bodyPr/>
          <a:lstStyle/>
          <a:p>
            <a:r>
              <a:rPr lang="en-US"/>
              <a:t>Click icon to add picture</a:t>
            </a:r>
            <a:endParaRPr lang="en-GB"/>
          </a:p>
        </p:txBody>
      </p:sp>
      <p:sp>
        <p:nvSpPr>
          <p:cNvPr id="8" name="Rectangle 7"/>
          <p:cNvSpPr/>
          <p:nvPr userDrawn="1"/>
        </p:nvSpPr>
        <p:spPr>
          <a:xfrm>
            <a:off x="0" y="5455060"/>
            <a:ext cx="12220741"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800"/>
          </a:p>
        </p:txBody>
      </p:sp>
      <p:sp>
        <p:nvSpPr>
          <p:cNvPr id="2" name="Titre 1"/>
          <p:cNvSpPr>
            <a:spLocks noGrp="1"/>
          </p:cNvSpPr>
          <p:nvPr>
            <p:ph type="title" hasCustomPrompt="1"/>
          </p:nvPr>
        </p:nvSpPr>
        <p:spPr>
          <a:xfrm>
            <a:off x="623393" y="3794401"/>
            <a:ext cx="11136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lvl1pPr algn="ctr">
              <a:defRPr lang="fr-CH" sz="4000">
                <a:ln w="11430">
                  <a:solidFill>
                    <a:schemeClr val="tx2"/>
                  </a:solidFill>
                </a:ln>
                <a:solidFill>
                  <a:srgbClr val="FFC000"/>
                </a:solidFill>
                <a:effectLst/>
              </a:defRPr>
            </a:lvl1pPr>
          </a:lstStyle>
          <a:p>
            <a:r>
              <a:rPr lang="en-US" dirty="0"/>
              <a:t>Presentation title</a:t>
            </a:r>
            <a:br>
              <a:rPr lang="en-US" dirty="0"/>
            </a:br>
            <a:r>
              <a:rPr lang="en-US" dirty="0"/>
              <a:t>(change font </a:t>
            </a:r>
            <a:r>
              <a:rPr lang="en-US" dirty="0" err="1"/>
              <a:t>colour</a:t>
            </a:r>
            <a:r>
              <a:rPr lang="en-US" dirty="0"/>
              <a:t> if required)</a:t>
            </a:r>
            <a:endPar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p:txBody>
      </p:sp>
      <p:pic>
        <p:nvPicPr>
          <p:cNvPr id="10" name="Picture 9">
            <a:extLst>
              <a:ext uri="{FF2B5EF4-FFF2-40B4-BE49-F238E27FC236}">
                <a16:creationId xmlns:a16="http://schemas.microsoft.com/office/drawing/2014/main" id="{522DCD15-B137-4812-BAB1-358345E0CC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3466" y="5517232"/>
            <a:ext cx="3251207" cy="1322835"/>
          </a:xfrm>
          <a:prstGeom prst="rect">
            <a:avLst/>
          </a:prstGeom>
        </p:spPr>
      </p:pic>
    </p:spTree>
    <p:extLst>
      <p:ext uri="{BB962C8B-B14F-4D97-AF65-F5344CB8AC3E}">
        <p14:creationId xmlns:p14="http://schemas.microsoft.com/office/powerpoint/2010/main" val="2528899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065308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white background &amp; image/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590400" y="187201"/>
            <a:ext cx="11040000" cy="1609619"/>
          </a:xfrm>
          <a:prstGeom prst="rect">
            <a:avLst/>
          </a:prstGeom>
        </p:spPr>
        <p:txBody>
          <a:bodyPr/>
          <a:lstStyle>
            <a:lvl1pPr>
              <a:defRPr baseline="0"/>
            </a:lvl1pPr>
          </a:lstStyle>
          <a:p>
            <a:r>
              <a:rPr lang="en-US" dirty="0"/>
              <a:t>Chapter slide</a:t>
            </a:r>
            <a:br>
              <a:rPr lang="en-US" dirty="0"/>
            </a:br>
            <a:r>
              <a:rPr lang="en-US" dirty="0"/>
              <a:t>Title size 30 t0 50</a:t>
            </a:r>
            <a:endParaRPr lang="fr-FR" dirty="0"/>
          </a:p>
        </p:txBody>
      </p:sp>
      <p:sp>
        <p:nvSpPr>
          <p:cNvPr id="7"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8" name="Picture Placeholder 2"/>
          <p:cNvSpPr>
            <a:spLocks noGrp="1"/>
          </p:cNvSpPr>
          <p:nvPr>
            <p:ph type="pic" sz="quarter" idx="11"/>
          </p:nvPr>
        </p:nvSpPr>
        <p:spPr>
          <a:xfrm>
            <a:off x="590400" y="2094792"/>
            <a:ext cx="11601600" cy="3062400"/>
          </a:xfrm>
          <a:noFill/>
        </p:spPr>
        <p:txBody>
          <a:bodyPr/>
          <a:lstStyle/>
          <a:p>
            <a:r>
              <a:rPr lang="en-US"/>
              <a:t>Click icon to add picture</a:t>
            </a:r>
            <a:endParaRPr lang="en-GB"/>
          </a:p>
        </p:txBody>
      </p:sp>
    </p:spTree>
    <p:extLst>
      <p:ext uri="{BB962C8B-B14F-4D97-AF65-F5344CB8AC3E}">
        <p14:creationId xmlns:p14="http://schemas.microsoft.com/office/powerpoint/2010/main" val="170843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ize image &amp; titl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noFill/>
        </p:spPr>
        <p:txBody>
          <a:bodyPr/>
          <a:lstStyle>
            <a:lvl1pPr>
              <a:defRPr/>
            </a:lvl1pPr>
          </a:lstStyle>
          <a:p>
            <a:r>
              <a:rPr lang="en-US" dirty="0"/>
              <a:t>Picture</a:t>
            </a:r>
            <a:endParaRPr lang="en-GB" dirty="0"/>
          </a:p>
        </p:txBody>
      </p:sp>
      <p:sp>
        <p:nvSpPr>
          <p:cNvPr id="7" name="Titre 1"/>
          <p:cNvSpPr>
            <a:spLocks noGrp="1"/>
          </p:cNvSpPr>
          <p:nvPr>
            <p:ph type="title" hasCustomPrompt="1"/>
          </p:nvPr>
        </p:nvSpPr>
        <p:spPr>
          <a:xfrm>
            <a:off x="590400" y="1226851"/>
            <a:ext cx="11040000" cy="1323439"/>
          </a:xfrm>
          <a:prstGeom prst="rect">
            <a:avLst/>
          </a:prstGeom>
          <a:noFill/>
        </p:spPr>
        <p:txBody>
          <a:bodyPr wrap="square" lIns="91440" tIns="45720" rIns="91440" bIns="45720">
            <a:spAutoFit/>
            <a:scene3d>
              <a:camera prst="orthographicFront"/>
              <a:lightRig rig="flat" dir="tl">
                <a:rot lat="0" lon="0" rev="6600000"/>
              </a:lightRig>
            </a:scene3d>
            <a:sp3d>
              <a:contourClr>
                <a:schemeClr val="accent2">
                  <a:shade val="75000"/>
                </a:schemeClr>
              </a:contourClr>
            </a:sp3d>
          </a:bodyPr>
          <a:lstStyle>
            <a:lvl1pPr>
              <a:defRPr lang="fr-CH" sz="4000" baseline="0">
                <a:ln w="11430">
                  <a:solidFill>
                    <a:schemeClr val="tx2"/>
                  </a:solidFill>
                </a:ln>
                <a:solidFill>
                  <a:srgbClr val="FFC000"/>
                </a:solidFill>
                <a:effectLst/>
              </a:defRPr>
            </a:lvl1pPr>
          </a:lstStyle>
          <a:p>
            <a:pPr lvl="0"/>
            <a:r>
              <a:rPr lang="en-US" dirty="0"/>
              <a:t>Add title 30 to 60 </a:t>
            </a:r>
            <a:br>
              <a:rPr lang="en-US" dirty="0"/>
            </a:br>
            <a:r>
              <a:rPr lang="en-US" dirty="0"/>
              <a:t>(change font </a:t>
            </a:r>
            <a:r>
              <a:rPr lang="en-US" dirty="0" err="1"/>
              <a:t>colour</a:t>
            </a:r>
            <a:r>
              <a:rPr lang="en-US" dirty="0"/>
              <a:t> if required)</a:t>
            </a:r>
            <a:endParaRPr lang="fr-CH"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6" name="Picture Placeholder 3"/>
          <p:cNvSpPr>
            <a:spLocks noGrp="1" noChangeAspect="1"/>
          </p:cNvSpPr>
          <p:nvPr>
            <p:ph type="pic" sz="quarter" idx="11" hasCustomPrompt="1"/>
          </p:nvPr>
        </p:nvSpPr>
        <p:spPr>
          <a:xfrm>
            <a:off x="11087883" y="6021288"/>
            <a:ext cx="1056117" cy="650712"/>
          </a:xfrm>
        </p:spPr>
        <p:txBody>
          <a:bodyPr/>
          <a:lstStyle>
            <a:lvl1pPr marL="0" indent="0">
              <a:buNone/>
              <a:defRPr sz="1600"/>
            </a:lvl1pPr>
          </a:lstStyle>
          <a:p>
            <a:r>
              <a:rPr lang="en-GB" dirty="0"/>
              <a:t>Logo</a:t>
            </a:r>
          </a:p>
        </p:txBody>
      </p:sp>
    </p:spTree>
    <p:extLst>
      <p:ext uri="{BB962C8B-B14F-4D97-AF65-F5344CB8AC3E}">
        <p14:creationId xmlns:p14="http://schemas.microsoft.com/office/powerpoint/2010/main" val="248760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590400" y="1602000"/>
            <a:ext cx="5424000" cy="4420800"/>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6192011" y="1602000"/>
            <a:ext cx="5424000" cy="4420800"/>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7"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37356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vl3pPr>
              <a:defRPr baseline="0"/>
            </a:lvl3pPr>
          </a:lstStyle>
          <a:p>
            <a:pPr lvl="0"/>
            <a:r>
              <a:rPr lang="en-US" dirty="0"/>
              <a:t>Add text: font size 24 to 38</a:t>
            </a:r>
          </a:p>
          <a:p>
            <a:pPr lvl="0"/>
            <a:r>
              <a:rPr lang="en-US" dirty="0"/>
              <a:t>Add text: font size 24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baseline="0"/>
            </a:lvl1pPr>
          </a:lstStyle>
          <a:p>
            <a:r>
              <a:rPr lang="en-US" dirty="0"/>
              <a:t>Title size 20 to 40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83112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049798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vl3pPr>
              <a:defRPr/>
            </a:lvl3pPr>
          </a:lstStyle>
          <a:p>
            <a:pPr lvl="0"/>
            <a:r>
              <a:rPr lang="en-US" dirty="0"/>
              <a:t>Add text: font size 16 to 38</a:t>
            </a:r>
          </a:p>
          <a:p>
            <a:pPr lvl="0"/>
            <a:r>
              <a:rPr lang="en-US" dirty="0"/>
              <a:t>Add text: font size 16 to 38</a:t>
            </a:r>
          </a:p>
          <a:p>
            <a:pPr lvl="1"/>
            <a:r>
              <a:rPr lang="en-US" dirty="0"/>
              <a:t>Add text: font size 16</a:t>
            </a:r>
          </a:p>
          <a:p>
            <a:pPr lvl="2"/>
            <a:r>
              <a:rPr lang="en-US" dirty="0"/>
              <a:t>Add text: font size 14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16 to 30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12916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3E4C-40D5-4E57-9AAE-B049F3A9E00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BDE485-1ABA-4B9C-B4F2-25308FD423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B909C7-8CB0-4561-8881-8AED024983F1}"/>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5" name="Footer Placeholder 4">
            <a:extLst>
              <a:ext uri="{FF2B5EF4-FFF2-40B4-BE49-F238E27FC236}">
                <a16:creationId xmlns:a16="http://schemas.microsoft.com/office/drawing/2014/main" id="{91FCE451-35E0-4B47-9E73-68761AC1BF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0BF33D-2EAB-40A1-B0BC-BE63948CF75A}"/>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240189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425323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382246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299784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220803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238980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545284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ircle background &amp; tex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637370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ircle background &amp; tex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3800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ircle background &amp; text">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4"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25903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3F49-2288-4A9C-9B6D-B73971059B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61CC041-DE17-4E3F-9962-B8F62F802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97BD60-0BD4-425C-970B-170C24B83D00}"/>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5" name="Footer Placeholder 4">
            <a:extLst>
              <a:ext uri="{FF2B5EF4-FFF2-40B4-BE49-F238E27FC236}">
                <a16:creationId xmlns:a16="http://schemas.microsoft.com/office/drawing/2014/main" id="{AA8E62C1-5356-4ECF-A482-72148F17B6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BE6CAC-65C7-44E2-992C-1FE56137A6F6}"/>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178422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BE9D-EEB9-48E5-AAC6-DAD28DE15A1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DDB29B-E403-4F7A-9A48-BF6AFAFC15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0A74C9E-2F63-4266-BEC3-4AD459F8C1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D4B5161-98F9-45CE-A82B-EAEB6AF48205}"/>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6" name="Footer Placeholder 5">
            <a:extLst>
              <a:ext uri="{FF2B5EF4-FFF2-40B4-BE49-F238E27FC236}">
                <a16:creationId xmlns:a16="http://schemas.microsoft.com/office/drawing/2014/main" id="{52FE22D7-E006-410F-A9F2-1448FE42FA1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4999A18-0491-452B-A0E8-2103849C971D}"/>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32691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C87F-033D-4A68-9D78-2DADEC2F513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5FA9ECD-79FE-4640-9A3E-D8C1F43D6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7135B-6BFA-4364-9243-95E45CA51E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B02C692-16B4-4827-A03D-3424061AA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EF4509-2AD9-4F19-A065-86EE9AA986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A33C7B0-9A35-45BD-BEC0-B0EB04EF47E1}"/>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8" name="Footer Placeholder 7">
            <a:extLst>
              <a:ext uri="{FF2B5EF4-FFF2-40B4-BE49-F238E27FC236}">
                <a16:creationId xmlns:a16="http://schemas.microsoft.com/office/drawing/2014/main" id="{3EE659B5-644A-4E2E-9671-F47BC0378C8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949E5D3-5F71-4BCA-89A0-6586B2F1D54B}"/>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36970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87D7-F1B3-4FC4-B5D7-1D7BFEE3C0D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14BC997-25F3-4264-AC33-2B42D149631C}"/>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4" name="Footer Placeholder 3">
            <a:extLst>
              <a:ext uri="{FF2B5EF4-FFF2-40B4-BE49-F238E27FC236}">
                <a16:creationId xmlns:a16="http://schemas.microsoft.com/office/drawing/2014/main" id="{7016309D-8FF8-4CE4-B327-6EB3A43AD8E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224A832-8FFD-47B7-BBB5-CB59032B6399}"/>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58655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C5B2F4-C319-4F56-BB71-4B7C8D1BB992}"/>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3" name="Footer Placeholder 2">
            <a:extLst>
              <a:ext uri="{FF2B5EF4-FFF2-40B4-BE49-F238E27FC236}">
                <a16:creationId xmlns:a16="http://schemas.microsoft.com/office/drawing/2014/main" id="{0A4A3469-1884-49CD-877D-2172058C9B0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1395F14-ADD7-4251-A0CC-425CF26F039B}"/>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267700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5516-CFEC-4F92-914B-0C8E5330D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91C3A69-C000-4A02-B510-E93CB667E5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5F59EF9-8C38-46F8-B787-A0FFCA5EF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A886D-7F7F-4CE8-9B04-91200A7A8300}"/>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6" name="Footer Placeholder 5">
            <a:extLst>
              <a:ext uri="{FF2B5EF4-FFF2-40B4-BE49-F238E27FC236}">
                <a16:creationId xmlns:a16="http://schemas.microsoft.com/office/drawing/2014/main" id="{55958508-189F-45E6-9C5A-B55B284D6ED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DC1B55C-4A80-49BC-96FF-C05263A3D4E3}"/>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7438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D42E-8E7E-4C6D-8097-5D0E1F5E2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BADF597-17CE-4DF4-B10F-4897B8351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6C3BAA6-EE75-442D-B267-6572C5D3A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99A72-D5F2-4055-AB84-429B1AF792AC}"/>
              </a:ext>
            </a:extLst>
          </p:cNvPr>
          <p:cNvSpPr>
            <a:spLocks noGrp="1"/>
          </p:cNvSpPr>
          <p:nvPr>
            <p:ph type="dt" sz="half" idx="10"/>
          </p:nvPr>
        </p:nvSpPr>
        <p:spPr/>
        <p:txBody>
          <a:bodyPr/>
          <a:lstStyle/>
          <a:p>
            <a:fld id="{C5F53B50-CD7B-40CA-9702-CFDBDA889103}" type="datetimeFigureOut">
              <a:rPr lang="en-AU" smtClean="0"/>
              <a:t>27/08/2021</a:t>
            </a:fld>
            <a:endParaRPr lang="en-AU"/>
          </a:p>
        </p:txBody>
      </p:sp>
      <p:sp>
        <p:nvSpPr>
          <p:cNvPr id="6" name="Footer Placeholder 5">
            <a:extLst>
              <a:ext uri="{FF2B5EF4-FFF2-40B4-BE49-F238E27FC236}">
                <a16:creationId xmlns:a16="http://schemas.microsoft.com/office/drawing/2014/main" id="{94C4093B-46FF-4D87-AD18-862A0B7400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32F1C7-F258-4C56-BD05-DF6BF9C4AB73}"/>
              </a:ext>
            </a:extLst>
          </p:cNvPr>
          <p:cNvSpPr>
            <a:spLocks noGrp="1"/>
          </p:cNvSpPr>
          <p:nvPr>
            <p:ph type="sldNum" sz="quarter" idx="12"/>
          </p:nvPr>
        </p:nvSpPr>
        <p:spPr/>
        <p:txBody>
          <a:bodyPr/>
          <a:lstStyle/>
          <a:p>
            <a:fld id="{261D81BF-30B5-4475-B566-13F94916FEFC}" type="slidenum">
              <a:rPr lang="en-AU" smtClean="0"/>
              <a:t>‹#›</a:t>
            </a:fld>
            <a:endParaRPr lang="en-AU"/>
          </a:p>
        </p:txBody>
      </p:sp>
    </p:spTree>
    <p:extLst>
      <p:ext uri="{BB962C8B-B14F-4D97-AF65-F5344CB8AC3E}">
        <p14:creationId xmlns:p14="http://schemas.microsoft.com/office/powerpoint/2010/main" val="15529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57421-300D-4D8D-85BB-8B551ADBD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4B0452-6CFA-4902-99DE-31C1581418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AB5493-ED00-427D-9506-D09A5E6F9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53B50-CD7B-40CA-9702-CFDBDA889103}" type="datetimeFigureOut">
              <a:rPr lang="en-AU" smtClean="0"/>
              <a:t>27/08/2021</a:t>
            </a:fld>
            <a:endParaRPr lang="en-AU"/>
          </a:p>
        </p:txBody>
      </p:sp>
      <p:sp>
        <p:nvSpPr>
          <p:cNvPr id="5" name="Footer Placeholder 4">
            <a:extLst>
              <a:ext uri="{FF2B5EF4-FFF2-40B4-BE49-F238E27FC236}">
                <a16:creationId xmlns:a16="http://schemas.microsoft.com/office/drawing/2014/main" id="{C18D6DB3-1D8F-4269-B9D2-87E50C69F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D613258-E023-4CFB-A1A0-A3F13DEC1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D81BF-30B5-4475-B566-13F94916FEFC}" type="slidenum">
              <a:rPr lang="en-AU" smtClean="0"/>
              <a:t>‹#›</a:t>
            </a:fld>
            <a:endParaRPr lang="en-AU"/>
          </a:p>
        </p:txBody>
      </p:sp>
    </p:spTree>
    <p:extLst>
      <p:ext uri="{BB962C8B-B14F-4D97-AF65-F5344CB8AC3E}">
        <p14:creationId xmlns:p14="http://schemas.microsoft.com/office/powerpoint/2010/main" val="95603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0400" y="1600201"/>
            <a:ext cx="11040000" cy="4421088"/>
          </a:xfrm>
          <a:prstGeom prst="rect">
            <a:avLst/>
          </a:prstGeom>
        </p:spPr>
        <p:txBody>
          <a:bodyPr vert="horz" lIns="91440" tIns="45720" rIns="91440" bIns="45720" rtlCol="0">
            <a:normAutofit/>
          </a:bodyPr>
          <a:lstStyle/>
          <a:p>
            <a:pPr lvl="0"/>
            <a:r>
              <a:rPr lang="en-US" dirty="0"/>
              <a:t>Click to edit Master text styles</a:t>
            </a: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t>Click to edit Master text styles</a:t>
            </a:r>
          </a:p>
          <a:p>
            <a:pPr lvl="1"/>
            <a:r>
              <a:rPr lang="en-US" dirty="0"/>
              <a:t>Second level</a:t>
            </a:r>
          </a:p>
          <a:p>
            <a:pPr lvl="1"/>
            <a:r>
              <a:rPr lang="en-US" dirty="0"/>
              <a:t>Second level</a:t>
            </a:r>
          </a:p>
          <a:p>
            <a:pPr lvl="2"/>
            <a:r>
              <a:rPr lang="en-US" dirty="0"/>
              <a:t>Third level</a:t>
            </a:r>
          </a:p>
          <a:p>
            <a:pPr lvl="2"/>
            <a:endParaRPr lang="en-US" dirty="0"/>
          </a:p>
          <a:p>
            <a:pPr lvl="1"/>
            <a:endParaRPr lang="en-US" dirty="0"/>
          </a:p>
        </p:txBody>
      </p:sp>
      <p:sp>
        <p:nvSpPr>
          <p:cNvPr id="4" name="Date Placeholder 3"/>
          <p:cNvSpPr>
            <a:spLocks noGrp="1"/>
          </p:cNvSpPr>
          <p:nvPr>
            <p:ph type="dt" sz="half" idx="2"/>
          </p:nvPr>
        </p:nvSpPr>
        <p:spPr>
          <a:xfrm>
            <a:off x="8147051" y="6356352"/>
            <a:ext cx="27494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5A7A9-BE32-4F72-B27D-3E2A326C1DCC}" type="datetime1">
              <a:rPr lang="fr-CH" smtClean="0"/>
              <a:t>27.08.2021</a:t>
            </a:fld>
            <a:endParaRPr lang="fr-CH" dirty="0"/>
          </a:p>
        </p:txBody>
      </p:sp>
      <p:sp>
        <p:nvSpPr>
          <p:cNvPr id="5" name="Footer Placeholder 4"/>
          <p:cNvSpPr>
            <a:spLocks noGrp="1"/>
          </p:cNvSpPr>
          <p:nvPr>
            <p:ph type="ftr" sz="quarter" idx="3"/>
          </p:nvPr>
        </p:nvSpPr>
        <p:spPr>
          <a:xfrm>
            <a:off x="1979861" y="6356352"/>
            <a:ext cx="57708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10" name="Title Placeholder 7"/>
          <p:cNvSpPr>
            <a:spLocks noGrp="1"/>
          </p:cNvSpPr>
          <p:nvPr>
            <p:ph type="title"/>
          </p:nvPr>
        </p:nvSpPr>
        <p:spPr>
          <a:xfrm>
            <a:off x="590400" y="188642"/>
            <a:ext cx="11040000" cy="1325563"/>
          </a:xfrm>
          <a:prstGeom prst="rect">
            <a:avLst/>
          </a:prstGeom>
        </p:spPr>
        <p:txBody>
          <a:bodyPr vert="horz" lIns="91440" tIns="45720" rIns="91440" bIns="45720" rtlCol="0" anchor="ctr">
            <a:noAutofit/>
            <a:scene3d>
              <a:camera prst="orthographicFront"/>
              <a:lightRig rig="glow" dir="t">
                <a:rot lat="0" lon="0" rev="5400000"/>
              </a:lightRig>
            </a:scene3d>
            <a:sp3d>
              <a:contourClr>
                <a:schemeClr val="tx1">
                  <a:lumMod val="95000"/>
                  <a:lumOff val="5000"/>
                </a:schemeClr>
              </a:contourClr>
            </a:sp3d>
          </a:bodyPr>
          <a:lstStyle/>
          <a:p>
            <a:r>
              <a:rPr lang="en-US" dirty="0"/>
              <a:t>Title size 30 to 50</a:t>
            </a:r>
            <a:endParaRPr lang="fr-FR" dirty="0"/>
          </a:p>
        </p:txBody>
      </p:sp>
      <p:pic>
        <p:nvPicPr>
          <p:cNvPr id="8" name="Picture 7">
            <a:extLst>
              <a:ext uri="{FF2B5EF4-FFF2-40B4-BE49-F238E27FC236}">
                <a16:creationId xmlns:a16="http://schemas.microsoft.com/office/drawing/2014/main" id="{F495792A-E57E-42E0-9309-FB9B4D7B29C2}"/>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11155792" y="6027326"/>
            <a:ext cx="988880" cy="635371"/>
          </a:xfrm>
          <a:prstGeom prst="rect">
            <a:avLst/>
          </a:prstGeom>
        </p:spPr>
      </p:pic>
    </p:spTree>
    <p:extLst>
      <p:ext uri="{BB962C8B-B14F-4D97-AF65-F5344CB8AC3E}">
        <p14:creationId xmlns:p14="http://schemas.microsoft.com/office/powerpoint/2010/main" val="3892663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p:titleStyle>
    <p:body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285630-E11A-4CC4-800A-68532E743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a:extLst>
              <a:ext uri="{FF2B5EF4-FFF2-40B4-BE49-F238E27FC236}">
                <a16:creationId xmlns:a16="http://schemas.microsoft.com/office/drawing/2014/main" id="{069B0493-EC1B-42FD-A38E-D4620EA2C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5782800"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99DA77A6-0D15-4781-AFF8-E4E450E960FE}"/>
              </a:ext>
            </a:extLst>
          </p:cNvPr>
          <p:cNvSpPr>
            <a:spLocks noGrp="1"/>
          </p:cNvSpPr>
          <p:nvPr>
            <p:ph type="subTitle" idx="1"/>
          </p:nvPr>
        </p:nvSpPr>
        <p:spPr>
          <a:xfrm>
            <a:off x="7548401" y="3716323"/>
            <a:ext cx="4126764" cy="1946248"/>
          </a:xfrm>
        </p:spPr>
        <p:txBody>
          <a:bodyPr anchor="t">
            <a:normAutofit/>
          </a:bodyPr>
          <a:lstStyle/>
          <a:p>
            <a:pPr algn="l"/>
            <a:r>
              <a:rPr lang="en-AU" sz="2800" dirty="0">
                <a:solidFill>
                  <a:srgbClr val="FEFFFF"/>
                </a:solidFill>
              </a:rPr>
              <a:t>Dr Jim Munro</a:t>
            </a:r>
          </a:p>
          <a:p>
            <a:pPr algn="l"/>
            <a:r>
              <a:rPr lang="en-AU" sz="2000" dirty="0">
                <a:solidFill>
                  <a:srgbClr val="FEFFFF"/>
                </a:solidFill>
              </a:rPr>
              <a:t>Convenor ExAG</a:t>
            </a:r>
          </a:p>
          <a:p>
            <a:pPr algn="l"/>
            <a:r>
              <a:rPr lang="en-AU" sz="2000" dirty="0">
                <a:solidFill>
                  <a:srgbClr val="FEFFFF"/>
                </a:solidFill>
              </a:rPr>
              <a:t>Member IECEx Executive</a:t>
            </a:r>
          </a:p>
        </p:txBody>
      </p:sp>
      <p:sp>
        <p:nvSpPr>
          <p:cNvPr id="12" name="Freeform 5">
            <a:extLst>
              <a:ext uri="{FF2B5EF4-FFF2-40B4-BE49-F238E27FC236}">
                <a16:creationId xmlns:a16="http://schemas.microsoft.com/office/drawing/2014/main" id="{D263E12D-D6FE-41E6-98B7-EBA88FED2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80FAEE97-8C0C-4ED5-BC7D-C6870947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5BFAC9A7-CED6-40CD-BC73-6B06ECAC2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880D38C5-CFB9-4498-AD9C-38B2BBF65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9168" y="1126737"/>
            <a:ext cx="5795510"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993CD82-C233-473E-B758-69D59BF199F2}"/>
              </a:ext>
            </a:extLst>
          </p:cNvPr>
          <p:cNvSpPr>
            <a:spLocks noGrp="1"/>
          </p:cNvSpPr>
          <p:nvPr>
            <p:ph type="ctrTitle"/>
          </p:nvPr>
        </p:nvSpPr>
        <p:spPr>
          <a:xfrm>
            <a:off x="1411113" y="1448470"/>
            <a:ext cx="5149124" cy="2870805"/>
          </a:xfrm>
        </p:spPr>
        <p:txBody>
          <a:bodyPr>
            <a:normAutofit/>
          </a:bodyPr>
          <a:lstStyle/>
          <a:p>
            <a:pPr algn="r"/>
            <a:r>
              <a:rPr lang="en-GB" sz="4800">
                <a:solidFill>
                  <a:srgbClr val="FFFFFF"/>
                </a:solidFill>
              </a:rPr>
              <a:t>Remote Assessments of ExCBs, ExTLs and ATFs</a:t>
            </a:r>
            <a:endParaRPr lang="en-AU" sz="4800">
              <a:solidFill>
                <a:srgbClr val="FFFFFF"/>
              </a:solidFill>
            </a:endParaRPr>
          </a:p>
        </p:txBody>
      </p:sp>
      <p:pic>
        <p:nvPicPr>
          <p:cNvPr id="4" name="Picture 3">
            <a:extLst>
              <a:ext uri="{FF2B5EF4-FFF2-40B4-BE49-F238E27FC236}">
                <a16:creationId xmlns:a16="http://schemas.microsoft.com/office/drawing/2014/main" id="{7DA65AC2-3E24-4344-9C22-119260A3AD7E}"/>
              </a:ext>
            </a:extLst>
          </p:cNvPr>
          <p:cNvPicPr>
            <a:picLocks noChangeAspect="1"/>
          </p:cNvPicPr>
          <p:nvPr/>
        </p:nvPicPr>
        <p:blipFill>
          <a:blip r:embed="rId2"/>
          <a:stretch>
            <a:fillRect/>
          </a:stretch>
        </p:blipFill>
        <p:spPr>
          <a:xfrm>
            <a:off x="9297552" y="337102"/>
            <a:ext cx="1806458" cy="1552658"/>
          </a:xfrm>
          <a:prstGeom prst="rect">
            <a:avLst/>
          </a:prstGeom>
        </p:spPr>
      </p:pic>
    </p:spTree>
    <p:extLst>
      <p:ext uri="{BB962C8B-B14F-4D97-AF65-F5344CB8AC3E}">
        <p14:creationId xmlns:p14="http://schemas.microsoft.com/office/powerpoint/2010/main" val="31237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
                                  </p:stCondLst>
                                  <p:iterate type="wd">
                                    <p:tmPct val="15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FD64B72-0500-482C-A6A3-69379B9C6E5D}"/>
              </a:ext>
            </a:extLst>
          </p:cNvPr>
          <p:cNvSpPr>
            <a:spLocks noGrp="1"/>
          </p:cNvSpPr>
          <p:nvPr>
            <p:ph type="title"/>
          </p:nvPr>
        </p:nvSpPr>
        <p:spPr>
          <a:xfrm>
            <a:off x="1870997" y="1607809"/>
            <a:ext cx="9236026" cy="2876680"/>
          </a:xfrm>
        </p:spPr>
        <p:txBody>
          <a:bodyPr vert="horz" lIns="91440" tIns="45720" rIns="91440" bIns="45720" rtlCol="0" anchor="ctr">
            <a:normAutofit fontScale="90000"/>
          </a:bodyPr>
          <a:lstStyle/>
          <a:p>
            <a:pPr algn="ctr"/>
            <a:br>
              <a:rPr lang="en-GB" sz="6600" kern="1200" dirty="0">
                <a:solidFill>
                  <a:srgbClr val="FFFFFF"/>
                </a:solidFill>
                <a:latin typeface="+mj-lt"/>
                <a:ea typeface="+mj-ea"/>
                <a:cs typeface="+mj-cs"/>
              </a:rPr>
            </a:br>
            <a:br>
              <a:rPr lang="en-GB" sz="6600" kern="1200" dirty="0">
                <a:solidFill>
                  <a:srgbClr val="FFFFFF"/>
                </a:solidFill>
                <a:latin typeface="+mj-lt"/>
                <a:ea typeface="+mj-ea"/>
                <a:cs typeface="+mj-cs"/>
              </a:rPr>
            </a:br>
            <a:r>
              <a:rPr lang="en-GB" sz="6600" kern="1200" dirty="0">
                <a:solidFill>
                  <a:srgbClr val="FFFFFF"/>
                </a:solidFill>
                <a:latin typeface="+mj-lt"/>
                <a:ea typeface="+mj-ea"/>
                <a:cs typeface="+mj-cs"/>
              </a:rPr>
              <a:t>What lessons have we learnt?</a:t>
            </a:r>
            <a:br>
              <a:rPr lang="en-GB" sz="6600" kern="1200" dirty="0">
                <a:solidFill>
                  <a:srgbClr val="FFFFFF"/>
                </a:solidFill>
                <a:latin typeface="+mj-lt"/>
                <a:ea typeface="+mj-ea"/>
                <a:cs typeface="+mj-cs"/>
              </a:rPr>
            </a:br>
            <a:br>
              <a:rPr lang="en-GB" sz="6600" kern="1200" dirty="0">
                <a:solidFill>
                  <a:srgbClr val="FFFFFF"/>
                </a:solidFill>
                <a:latin typeface="+mj-lt"/>
                <a:ea typeface="+mj-ea"/>
                <a:cs typeface="+mj-cs"/>
              </a:rPr>
            </a:b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295101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ECC5AA1-3ED3-4956-AB77-FB982F5A50D9}"/>
              </a:ext>
            </a:extLst>
          </p:cNvPr>
          <p:cNvSpPr>
            <a:spLocks noGrp="1"/>
          </p:cNvSpPr>
          <p:nvPr>
            <p:ph type="title"/>
          </p:nvPr>
        </p:nvSpPr>
        <p:spPr>
          <a:xfrm>
            <a:off x="958506" y="800392"/>
            <a:ext cx="10264697" cy="1212102"/>
          </a:xfrm>
        </p:spPr>
        <p:txBody>
          <a:bodyPr>
            <a:normAutofit/>
          </a:bodyPr>
          <a:lstStyle/>
          <a:p>
            <a:r>
              <a:rPr lang="en-AU" sz="4000" dirty="0">
                <a:solidFill>
                  <a:srgbClr val="FFFFFF"/>
                </a:solidFill>
              </a:rPr>
              <a:t>Lessons learnt - introduction</a:t>
            </a:r>
          </a:p>
        </p:txBody>
      </p:sp>
      <p:sp>
        <p:nvSpPr>
          <p:cNvPr id="3" name="Content Placeholder 2">
            <a:extLst>
              <a:ext uri="{FF2B5EF4-FFF2-40B4-BE49-F238E27FC236}">
                <a16:creationId xmlns:a16="http://schemas.microsoft.com/office/drawing/2014/main" id="{33686D4A-F0EA-4D8B-97B3-93131B2A61E9}"/>
              </a:ext>
            </a:extLst>
          </p:cNvPr>
          <p:cNvSpPr>
            <a:spLocks noGrp="1"/>
          </p:cNvSpPr>
          <p:nvPr>
            <p:ph idx="1"/>
          </p:nvPr>
        </p:nvSpPr>
        <p:spPr>
          <a:xfrm>
            <a:off x="1367624" y="2490436"/>
            <a:ext cx="9708995" cy="3567173"/>
          </a:xfrm>
        </p:spPr>
        <p:txBody>
          <a:bodyPr anchor="ctr">
            <a:normAutofit/>
          </a:bodyPr>
          <a:lstStyle/>
          <a:p>
            <a:pPr marL="0" indent="0">
              <a:buNone/>
            </a:pPr>
            <a:r>
              <a:rPr lang="en-AU" sz="2200" dirty="0"/>
              <a:t>This presentation will draw on the following experiences:</a:t>
            </a:r>
          </a:p>
          <a:p>
            <a:pPr marL="514350" indent="-514350">
              <a:buFont typeface="+mj-lt"/>
              <a:buAutoNum type="arabicPeriod"/>
            </a:pPr>
            <a:r>
              <a:rPr lang="en-AU" sz="2200" dirty="0"/>
              <a:t>Feedback from discussions in ExTAG</a:t>
            </a:r>
          </a:p>
          <a:p>
            <a:pPr marL="514350" indent="-514350">
              <a:buFont typeface="+mj-lt"/>
              <a:buAutoNum type="arabicPeriod"/>
            </a:pPr>
            <a:r>
              <a:rPr lang="en-AU" sz="2200" dirty="0"/>
              <a:t>Feedback from the survey of assessors involved in remote assessment</a:t>
            </a:r>
          </a:p>
          <a:p>
            <a:pPr marL="514350" indent="-514350">
              <a:buFont typeface="+mj-lt"/>
              <a:buAutoNum type="arabicPeriod"/>
            </a:pPr>
            <a:r>
              <a:rPr lang="en-AU" sz="2200" dirty="0"/>
              <a:t>My personal experience with various IECEx 02 remote assessments, including pre-assessments, initial assessments, surveillance assessments, scope extension and re-assessments</a:t>
            </a:r>
          </a:p>
          <a:p>
            <a:pPr marL="0" indent="0">
              <a:buNone/>
            </a:pPr>
            <a:r>
              <a:rPr lang="en-AU" sz="2200" dirty="0">
                <a:highlight>
                  <a:srgbClr val="FFFF00"/>
                </a:highlight>
              </a:rPr>
              <a:t>Since my experiences during this period have been with IECEx 02, I would particularly welcome comments from those who have done remote assessments for IECEx 03 and 05.</a:t>
            </a:r>
          </a:p>
          <a:p>
            <a:pPr marL="0" indent="0">
              <a:buNone/>
            </a:pPr>
            <a:endParaRPr lang="en-AU" sz="2200" dirty="0"/>
          </a:p>
        </p:txBody>
      </p:sp>
    </p:spTree>
    <p:extLst>
      <p:ext uri="{BB962C8B-B14F-4D97-AF65-F5344CB8AC3E}">
        <p14:creationId xmlns:p14="http://schemas.microsoft.com/office/powerpoint/2010/main" val="88392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AF8239-1A89-49DF-8776-7F0ACA453F34}"/>
              </a:ext>
            </a:extLst>
          </p:cNvPr>
          <p:cNvSpPr>
            <a:spLocks noGrp="1"/>
          </p:cNvSpPr>
          <p:nvPr>
            <p:ph type="title"/>
          </p:nvPr>
        </p:nvSpPr>
        <p:spPr>
          <a:xfrm>
            <a:off x="958506" y="800392"/>
            <a:ext cx="10264697" cy="1212102"/>
          </a:xfrm>
        </p:spPr>
        <p:txBody>
          <a:bodyPr>
            <a:normAutofit/>
          </a:bodyPr>
          <a:lstStyle/>
          <a:p>
            <a:r>
              <a:rPr lang="en-AU" sz="4000" dirty="0">
                <a:solidFill>
                  <a:srgbClr val="FFFFFF"/>
                </a:solidFill>
              </a:rPr>
              <a:t>Lessons</a:t>
            </a:r>
            <a:r>
              <a:rPr lang="en-AU" sz="3100" dirty="0">
                <a:solidFill>
                  <a:srgbClr val="FFFFFF"/>
                </a:solidFill>
              </a:rPr>
              <a:t> </a:t>
            </a:r>
            <a:r>
              <a:rPr lang="en-AU" sz="4000" dirty="0">
                <a:solidFill>
                  <a:srgbClr val="FFFFFF"/>
                </a:solidFill>
              </a:rPr>
              <a:t>learnt – general </a:t>
            </a:r>
            <a:endParaRPr lang="en-AU" sz="3100" dirty="0">
              <a:solidFill>
                <a:srgbClr val="FFFFFF"/>
              </a:solidFill>
            </a:endParaRPr>
          </a:p>
        </p:txBody>
      </p:sp>
      <p:sp>
        <p:nvSpPr>
          <p:cNvPr id="3" name="Content Placeholder 2">
            <a:extLst>
              <a:ext uri="{FF2B5EF4-FFF2-40B4-BE49-F238E27FC236}">
                <a16:creationId xmlns:a16="http://schemas.microsoft.com/office/drawing/2014/main" id="{396D0E03-1B11-4760-8194-34F93877BCC0}"/>
              </a:ext>
            </a:extLst>
          </p:cNvPr>
          <p:cNvSpPr>
            <a:spLocks noGrp="1"/>
          </p:cNvSpPr>
          <p:nvPr>
            <p:ph idx="1"/>
          </p:nvPr>
        </p:nvSpPr>
        <p:spPr>
          <a:xfrm>
            <a:off x="1367624" y="2490436"/>
            <a:ext cx="9708995" cy="3567173"/>
          </a:xfrm>
        </p:spPr>
        <p:txBody>
          <a:bodyPr anchor="ctr">
            <a:normAutofit/>
          </a:bodyPr>
          <a:lstStyle/>
          <a:p>
            <a:r>
              <a:rPr lang="en-AU" sz="2400" dirty="0"/>
              <a:t>Lots of general experience with online meetings</a:t>
            </a:r>
          </a:p>
          <a:p>
            <a:r>
              <a:rPr lang="en-AU" sz="2400" dirty="0"/>
              <a:t>Those of us involved – experience with actual remote assessments</a:t>
            </a:r>
          </a:p>
          <a:p>
            <a:r>
              <a:rPr lang="en-AU" sz="2400" dirty="0"/>
              <a:t>So we have better experience with online platforms and how to best use</a:t>
            </a:r>
          </a:p>
          <a:p>
            <a:r>
              <a:rPr lang="en-AU" sz="2400" dirty="0"/>
              <a:t>We have experience with what works and what doesn’t work</a:t>
            </a:r>
          </a:p>
          <a:p>
            <a:endParaRPr lang="en-AU" sz="2400" dirty="0"/>
          </a:p>
        </p:txBody>
      </p:sp>
    </p:spTree>
    <p:extLst>
      <p:ext uri="{BB962C8B-B14F-4D97-AF65-F5344CB8AC3E}">
        <p14:creationId xmlns:p14="http://schemas.microsoft.com/office/powerpoint/2010/main" val="359854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AF8239-1A89-49DF-8776-7F0ACA453F34}"/>
              </a:ext>
            </a:extLst>
          </p:cNvPr>
          <p:cNvSpPr>
            <a:spLocks noGrp="1"/>
          </p:cNvSpPr>
          <p:nvPr>
            <p:ph type="title"/>
          </p:nvPr>
        </p:nvSpPr>
        <p:spPr>
          <a:xfrm>
            <a:off x="958506" y="800392"/>
            <a:ext cx="10264697" cy="1212102"/>
          </a:xfrm>
        </p:spPr>
        <p:txBody>
          <a:bodyPr>
            <a:normAutofit/>
          </a:bodyPr>
          <a:lstStyle/>
          <a:p>
            <a:r>
              <a:rPr lang="en-AU" sz="4000" dirty="0">
                <a:solidFill>
                  <a:srgbClr val="FFFFFF"/>
                </a:solidFill>
              </a:rPr>
              <a:t>Lessons learnt - specifics</a:t>
            </a:r>
          </a:p>
        </p:txBody>
      </p:sp>
      <p:sp>
        <p:nvSpPr>
          <p:cNvPr id="3" name="Content Placeholder 2">
            <a:extLst>
              <a:ext uri="{FF2B5EF4-FFF2-40B4-BE49-F238E27FC236}">
                <a16:creationId xmlns:a16="http://schemas.microsoft.com/office/drawing/2014/main" id="{396D0E03-1B11-4760-8194-34F93877BCC0}"/>
              </a:ext>
            </a:extLst>
          </p:cNvPr>
          <p:cNvSpPr>
            <a:spLocks noGrp="1"/>
          </p:cNvSpPr>
          <p:nvPr>
            <p:ph idx="1"/>
          </p:nvPr>
        </p:nvSpPr>
        <p:spPr>
          <a:xfrm>
            <a:off x="1367624" y="2490436"/>
            <a:ext cx="9708995" cy="3567173"/>
          </a:xfrm>
        </p:spPr>
        <p:txBody>
          <a:bodyPr anchor="ctr">
            <a:normAutofit fontScale="77500" lnSpcReduction="20000"/>
          </a:bodyPr>
          <a:lstStyle/>
          <a:p>
            <a:r>
              <a:rPr lang="en-AU" sz="2400" dirty="0"/>
              <a:t>Plan carefully – see more details later</a:t>
            </a:r>
          </a:p>
          <a:p>
            <a:r>
              <a:rPr lang="en-AU" sz="2400" dirty="0"/>
              <a:t>Ensure you get complete relevant documentation in time to review it before the opening online meeting</a:t>
            </a:r>
          </a:p>
          <a:p>
            <a:r>
              <a:rPr lang="en-AU" sz="2400" dirty="0"/>
              <a:t>If substantial changes are needed, a complete new package may be needed</a:t>
            </a:r>
          </a:p>
          <a:p>
            <a:r>
              <a:rPr lang="en-AU" sz="2400" dirty="0"/>
              <a:t>Ensure revised documents show what has been changed</a:t>
            </a:r>
          </a:p>
          <a:p>
            <a:r>
              <a:rPr lang="en-AU" sz="2400" dirty="0"/>
              <a:t>Considering having a preliminary meeting before the opening meeting to discuss approach and check technology</a:t>
            </a:r>
          </a:p>
          <a:p>
            <a:r>
              <a:rPr lang="en-AU" sz="2400" dirty="0"/>
              <a:t>If warranted, above meeting could become a pre-assessment</a:t>
            </a:r>
          </a:p>
          <a:p>
            <a:r>
              <a:rPr lang="en-AU" sz="2400" dirty="0"/>
              <a:t>Try to keep to some key aspects of onsite assessments, for example having an opening and closing meeting</a:t>
            </a:r>
          </a:p>
          <a:p>
            <a:r>
              <a:rPr lang="en-AU" sz="2400" dirty="0"/>
              <a:t>Ensure you still leave first drafts of reports with the body at the end of the closing meeting</a:t>
            </a:r>
          </a:p>
          <a:p>
            <a:r>
              <a:rPr lang="en-AU" sz="2400" dirty="0"/>
              <a:t>Get the technology right – see more details later</a:t>
            </a:r>
          </a:p>
        </p:txBody>
      </p:sp>
    </p:spTree>
    <p:extLst>
      <p:ext uri="{BB962C8B-B14F-4D97-AF65-F5344CB8AC3E}">
        <p14:creationId xmlns:p14="http://schemas.microsoft.com/office/powerpoint/2010/main" val="232697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AF8239-1A89-49DF-8776-7F0ACA453F34}"/>
              </a:ext>
            </a:extLst>
          </p:cNvPr>
          <p:cNvSpPr>
            <a:spLocks noGrp="1"/>
          </p:cNvSpPr>
          <p:nvPr>
            <p:ph type="title"/>
          </p:nvPr>
        </p:nvSpPr>
        <p:spPr>
          <a:xfrm>
            <a:off x="958506" y="800392"/>
            <a:ext cx="10264697" cy="1212102"/>
          </a:xfrm>
        </p:spPr>
        <p:txBody>
          <a:bodyPr>
            <a:normAutofit/>
          </a:bodyPr>
          <a:lstStyle/>
          <a:p>
            <a:r>
              <a:rPr lang="en-AU" sz="4000" dirty="0">
                <a:solidFill>
                  <a:srgbClr val="FFFFFF"/>
                </a:solidFill>
              </a:rPr>
              <a:t>Lessons learnt - specifics</a:t>
            </a:r>
          </a:p>
        </p:txBody>
      </p:sp>
      <p:sp>
        <p:nvSpPr>
          <p:cNvPr id="3" name="Content Placeholder 2">
            <a:extLst>
              <a:ext uri="{FF2B5EF4-FFF2-40B4-BE49-F238E27FC236}">
                <a16:creationId xmlns:a16="http://schemas.microsoft.com/office/drawing/2014/main" id="{396D0E03-1B11-4760-8194-34F93877BCC0}"/>
              </a:ext>
            </a:extLst>
          </p:cNvPr>
          <p:cNvSpPr>
            <a:spLocks noGrp="1"/>
          </p:cNvSpPr>
          <p:nvPr>
            <p:ph idx="1"/>
          </p:nvPr>
        </p:nvSpPr>
        <p:spPr>
          <a:xfrm>
            <a:off x="1367624" y="2490436"/>
            <a:ext cx="9708995" cy="3567173"/>
          </a:xfrm>
        </p:spPr>
        <p:txBody>
          <a:bodyPr anchor="ctr">
            <a:normAutofit fontScale="77500" lnSpcReduction="20000"/>
          </a:bodyPr>
          <a:lstStyle/>
          <a:p>
            <a:r>
              <a:rPr lang="en-AU" sz="2400" dirty="0"/>
              <a:t>There are range of opinions on how long each day and each session should take – find the system that suits you and is acceptable to the body</a:t>
            </a:r>
          </a:p>
          <a:p>
            <a:r>
              <a:rPr lang="en-AU" sz="2400" dirty="0"/>
              <a:t>Find a platform that suits you and the body, you can suggest or they can suggest – ensure it can provide screen sharing</a:t>
            </a:r>
          </a:p>
          <a:p>
            <a:r>
              <a:rPr lang="en-AU" sz="2400" dirty="0"/>
              <a:t>Bodies, especially ExTLs/ATFs, do not get as much additional useful feedback when online</a:t>
            </a:r>
          </a:p>
          <a:p>
            <a:r>
              <a:rPr lang="en-AU" sz="2400" dirty="0"/>
              <a:t>When witnessing tests online, more than one can be run at once and looked at when appropriate</a:t>
            </a:r>
          </a:p>
          <a:p>
            <a:r>
              <a:rPr lang="en-AU" sz="2400" dirty="0"/>
              <a:t>Looking at ExTL/ATF facilities and tests needs to be done onsite due to:</a:t>
            </a:r>
          </a:p>
          <a:p>
            <a:pPr lvl="1"/>
            <a:r>
              <a:rPr lang="en-AU" sz="2000" dirty="0"/>
              <a:t>Need to read small print, such as calibration labels</a:t>
            </a:r>
          </a:p>
          <a:p>
            <a:pPr lvl="1"/>
            <a:r>
              <a:rPr lang="en-AU" sz="2000" dirty="0"/>
              <a:t>Need to check other small things, such as thermocouple tips</a:t>
            </a:r>
          </a:p>
          <a:p>
            <a:pPr lvl="1"/>
            <a:r>
              <a:rPr lang="en-AU" sz="2000" dirty="0"/>
              <a:t>Ability to look around to see if something is not correct in the lab or with approach being used by staff</a:t>
            </a:r>
          </a:p>
          <a:p>
            <a:r>
              <a:rPr lang="en-AU" sz="2400" dirty="0"/>
              <a:t>Some activities can be done quite well remotely/online for example review of documentation if in language of assessor or can be easily translated to language of assessor</a:t>
            </a:r>
          </a:p>
        </p:txBody>
      </p:sp>
    </p:spTree>
    <p:extLst>
      <p:ext uri="{BB962C8B-B14F-4D97-AF65-F5344CB8AC3E}">
        <p14:creationId xmlns:p14="http://schemas.microsoft.com/office/powerpoint/2010/main" val="3685460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41B0E0F-92A9-46FA-82BB-0CC0ACD315D8}"/>
              </a:ext>
            </a:extLst>
          </p:cNvPr>
          <p:cNvSpPr>
            <a:spLocks noGrp="1"/>
          </p:cNvSpPr>
          <p:nvPr>
            <p:ph type="title"/>
          </p:nvPr>
        </p:nvSpPr>
        <p:spPr>
          <a:xfrm>
            <a:off x="1870997" y="1607809"/>
            <a:ext cx="9236026" cy="2876680"/>
          </a:xfrm>
        </p:spPr>
        <p:txBody>
          <a:bodyPr vert="horz" lIns="91440" tIns="45720" rIns="91440" bIns="45720" rtlCol="0" anchor="ctr">
            <a:normAutofit/>
          </a:bodyPr>
          <a:lstStyle/>
          <a:p>
            <a:r>
              <a:rPr lang="en-US" sz="6600" kern="1200" dirty="0">
                <a:solidFill>
                  <a:srgbClr val="FFFFFF"/>
                </a:solidFill>
                <a:latin typeface="+mj-lt"/>
                <a:ea typeface="+mj-ea"/>
                <a:cs typeface="+mj-cs"/>
              </a:rPr>
              <a:t>Planning remote assessments</a:t>
            </a:r>
          </a:p>
        </p:txBody>
      </p:sp>
    </p:spTree>
    <p:extLst>
      <p:ext uri="{BB962C8B-B14F-4D97-AF65-F5344CB8AC3E}">
        <p14:creationId xmlns:p14="http://schemas.microsoft.com/office/powerpoint/2010/main" val="325198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038DD7B-1C25-4CA0-96CC-5A3E7E2141DD}"/>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Planning remote – assessment plan</a:t>
            </a:r>
          </a:p>
        </p:txBody>
      </p:sp>
      <p:sp>
        <p:nvSpPr>
          <p:cNvPr id="3" name="Content Placeholder 2">
            <a:extLst>
              <a:ext uri="{FF2B5EF4-FFF2-40B4-BE49-F238E27FC236}">
                <a16:creationId xmlns:a16="http://schemas.microsoft.com/office/drawing/2014/main" id="{F99D04E2-E1EE-4B03-8928-842827068459}"/>
              </a:ext>
            </a:extLst>
          </p:cNvPr>
          <p:cNvSpPr>
            <a:spLocks noGrp="1"/>
          </p:cNvSpPr>
          <p:nvPr>
            <p:ph idx="1"/>
          </p:nvPr>
        </p:nvSpPr>
        <p:spPr>
          <a:xfrm>
            <a:off x="1367624" y="2341848"/>
            <a:ext cx="9708995" cy="3715761"/>
          </a:xfrm>
        </p:spPr>
        <p:txBody>
          <a:bodyPr anchor="ctr">
            <a:normAutofit lnSpcReduction="10000"/>
          </a:bodyPr>
          <a:lstStyle/>
          <a:p>
            <a:r>
              <a:rPr lang="en-AU" sz="1800" dirty="0"/>
              <a:t>Planning the assessment the time periods for the assessment will be subject to agreement between the assessment team and the body being assessed</a:t>
            </a:r>
          </a:p>
          <a:p>
            <a:r>
              <a:rPr lang="en-AU" sz="1800" dirty="0"/>
              <a:t>The survey seems to suggest that short assessment sessions are best, but it is not clear if this is always means short days or short sessions within a day</a:t>
            </a:r>
          </a:p>
          <a:p>
            <a:r>
              <a:rPr lang="en-AU" sz="1800" dirty="0"/>
              <a:t>My personal preference is to run like a normal assessment day (up to eight hours), but ensure there are enough breaks to keep sessions short, for example have morning tea, lunch and afternoon tea breaks</a:t>
            </a:r>
          </a:p>
          <a:p>
            <a:r>
              <a:rPr lang="en-AU" sz="1800" dirty="0"/>
              <a:t>Having longer days stops assessments dragging on, especially complex assessments, and makes them similar to onsite assessments</a:t>
            </a:r>
          </a:p>
          <a:p>
            <a:r>
              <a:rPr lang="en-AU" sz="1800" dirty="0"/>
              <a:t>It is best to run the sessions in the time frame of the body being assessed to ensure staff are more likely to be available</a:t>
            </a:r>
          </a:p>
          <a:p>
            <a:r>
              <a:rPr lang="en-AU" sz="1800" dirty="0"/>
              <a:t>Once the approach to assessment sessions has been agreed, prepare the assessment plan in the usual way</a:t>
            </a:r>
          </a:p>
        </p:txBody>
      </p:sp>
    </p:spTree>
    <p:extLst>
      <p:ext uri="{BB962C8B-B14F-4D97-AF65-F5344CB8AC3E}">
        <p14:creationId xmlns:p14="http://schemas.microsoft.com/office/powerpoint/2010/main" val="250702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038DD7B-1C25-4CA0-96CC-5A3E7E2141DD}"/>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Planning remote – assessment plan</a:t>
            </a:r>
          </a:p>
        </p:txBody>
      </p:sp>
      <p:sp>
        <p:nvSpPr>
          <p:cNvPr id="3" name="Content Placeholder 2">
            <a:extLst>
              <a:ext uri="{FF2B5EF4-FFF2-40B4-BE49-F238E27FC236}">
                <a16:creationId xmlns:a16="http://schemas.microsoft.com/office/drawing/2014/main" id="{F99D04E2-E1EE-4B03-8928-842827068459}"/>
              </a:ext>
            </a:extLst>
          </p:cNvPr>
          <p:cNvSpPr>
            <a:spLocks noGrp="1"/>
          </p:cNvSpPr>
          <p:nvPr>
            <p:ph idx="1"/>
          </p:nvPr>
        </p:nvSpPr>
        <p:spPr>
          <a:xfrm>
            <a:off x="1367624" y="2490436"/>
            <a:ext cx="9708995" cy="3567173"/>
          </a:xfrm>
        </p:spPr>
        <p:txBody>
          <a:bodyPr anchor="ctr">
            <a:normAutofit/>
          </a:bodyPr>
          <a:lstStyle/>
          <a:p>
            <a:r>
              <a:rPr lang="en-AU" sz="1800" dirty="0"/>
              <a:t>Once the approach to assessment sessions has been agreed, prepare the assessment plan in the usual way</a:t>
            </a:r>
          </a:p>
          <a:p>
            <a:r>
              <a:rPr lang="en-AU" sz="1800" dirty="0"/>
              <a:t>Clearly define in the plan all documentation that needs to be provided before the assessment</a:t>
            </a:r>
          </a:p>
          <a:p>
            <a:r>
              <a:rPr lang="en-AU" sz="1800" dirty="0"/>
              <a:t>Define what form the documentation should be provided in, eg in English or in a form that allows easy machine translation</a:t>
            </a:r>
          </a:p>
          <a:p>
            <a:r>
              <a:rPr lang="en-AU" sz="1800" dirty="0"/>
              <a:t>Also define what documents need to be completed before the assessment (reports and checklists) and provide those documents with the plan or soon afterwards</a:t>
            </a:r>
          </a:p>
          <a:p>
            <a:r>
              <a:rPr lang="en-AU" sz="1800" dirty="0">
                <a:highlight>
                  <a:srgbClr val="FFFF00"/>
                </a:highlight>
              </a:rPr>
              <a:t>All the above documentation needs to be available in time before the online assessment  to enable a careful review</a:t>
            </a:r>
          </a:p>
          <a:p>
            <a:r>
              <a:rPr lang="en-AU" sz="1800" dirty="0"/>
              <a:t>For some bodies that have trouble having trouble committing to a date to provide documentation, it may be necessary to wait until the documentation is available before finalising assessment dates</a:t>
            </a:r>
          </a:p>
          <a:p>
            <a:endParaRPr lang="en-AU" sz="1100" dirty="0"/>
          </a:p>
        </p:txBody>
      </p:sp>
    </p:spTree>
    <p:extLst>
      <p:ext uri="{BB962C8B-B14F-4D97-AF65-F5344CB8AC3E}">
        <p14:creationId xmlns:p14="http://schemas.microsoft.com/office/powerpoint/2010/main" val="136293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038DD7B-1C25-4CA0-96CC-5A3E7E2141DD}"/>
              </a:ext>
            </a:extLst>
          </p:cNvPr>
          <p:cNvSpPr>
            <a:spLocks noGrp="1"/>
          </p:cNvSpPr>
          <p:nvPr>
            <p:ph type="title"/>
          </p:nvPr>
        </p:nvSpPr>
        <p:spPr>
          <a:xfrm>
            <a:off x="958506" y="800392"/>
            <a:ext cx="10264697" cy="1212102"/>
          </a:xfrm>
        </p:spPr>
        <p:txBody>
          <a:bodyPr>
            <a:normAutofit/>
          </a:bodyPr>
          <a:lstStyle/>
          <a:p>
            <a:r>
              <a:rPr lang="en-AU" sz="4000" dirty="0">
                <a:solidFill>
                  <a:srgbClr val="FFFFFF"/>
                </a:solidFill>
              </a:rPr>
              <a:t>Planning remote - technology</a:t>
            </a:r>
          </a:p>
        </p:txBody>
      </p:sp>
      <p:sp>
        <p:nvSpPr>
          <p:cNvPr id="3" name="Content Placeholder 2">
            <a:extLst>
              <a:ext uri="{FF2B5EF4-FFF2-40B4-BE49-F238E27FC236}">
                <a16:creationId xmlns:a16="http://schemas.microsoft.com/office/drawing/2014/main" id="{F99D04E2-E1EE-4B03-8928-842827068459}"/>
              </a:ext>
            </a:extLst>
          </p:cNvPr>
          <p:cNvSpPr>
            <a:spLocks noGrp="1"/>
          </p:cNvSpPr>
          <p:nvPr>
            <p:ph idx="1"/>
          </p:nvPr>
        </p:nvSpPr>
        <p:spPr>
          <a:xfrm>
            <a:off x="1367624" y="2490436"/>
            <a:ext cx="9708995" cy="3567173"/>
          </a:xfrm>
        </p:spPr>
        <p:txBody>
          <a:bodyPr anchor="ctr">
            <a:normAutofit fontScale="92500"/>
          </a:bodyPr>
          <a:lstStyle/>
          <a:p>
            <a:r>
              <a:rPr lang="en-AU" sz="2400" dirty="0"/>
              <a:t>Ensure the body has a device (that can be connect to the meeting) that can be used to display facilities and tests being witness </a:t>
            </a:r>
          </a:p>
          <a:p>
            <a:r>
              <a:rPr lang="en-AU" sz="2400" dirty="0"/>
              <a:t>The use of a gimbal with above device will provide a steadier picture and less likelihood of motion sickness for the assessor</a:t>
            </a:r>
          </a:p>
          <a:p>
            <a:r>
              <a:rPr lang="en-AU" sz="2400" dirty="0"/>
              <a:t>The online platform needs to be agreed by all involved</a:t>
            </a:r>
          </a:p>
          <a:p>
            <a:r>
              <a:rPr lang="en-AU" sz="2400" dirty="0"/>
              <a:t>The platform needs to be capable of sharing documents on screen by all parties</a:t>
            </a:r>
          </a:p>
          <a:p>
            <a:r>
              <a:rPr lang="en-AU" sz="2400" dirty="0"/>
              <a:t> Consider setting up, or have the body set up, a shared folder for documents</a:t>
            </a:r>
          </a:p>
          <a:p>
            <a:r>
              <a:rPr lang="en-AU" sz="2400" dirty="0"/>
              <a:t>You may want to check the platform beforehand</a:t>
            </a:r>
          </a:p>
          <a:p>
            <a:endParaRPr lang="en-AU" sz="2400" dirty="0"/>
          </a:p>
        </p:txBody>
      </p:sp>
    </p:spTree>
    <p:extLst>
      <p:ext uri="{BB962C8B-B14F-4D97-AF65-F5344CB8AC3E}">
        <p14:creationId xmlns:p14="http://schemas.microsoft.com/office/powerpoint/2010/main" val="362352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782A84C3-8A33-456F-B959-202E4E056A43}"/>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Remote assessments after COVID</a:t>
            </a:r>
          </a:p>
        </p:txBody>
      </p:sp>
    </p:spTree>
    <p:extLst>
      <p:ext uri="{BB962C8B-B14F-4D97-AF65-F5344CB8AC3E}">
        <p14:creationId xmlns:p14="http://schemas.microsoft.com/office/powerpoint/2010/main" val="371881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FD64B72-0500-482C-A6A3-69379B9C6E5D}"/>
              </a:ext>
            </a:extLst>
          </p:cNvPr>
          <p:cNvSpPr>
            <a:spLocks noGrp="1"/>
          </p:cNvSpPr>
          <p:nvPr>
            <p:ph type="title"/>
          </p:nvPr>
        </p:nvSpPr>
        <p:spPr>
          <a:xfrm>
            <a:off x="1870997" y="1607809"/>
            <a:ext cx="9236026" cy="2876680"/>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Scope</a:t>
            </a:r>
            <a:br>
              <a:rPr lang="en-US" sz="6600" kern="1200" dirty="0">
                <a:solidFill>
                  <a:srgbClr val="FFFFFF"/>
                </a:solidFill>
                <a:latin typeface="+mj-lt"/>
                <a:ea typeface="+mj-ea"/>
                <a:cs typeface="+mj-cs"/>
              </a:rPr>
            </a:b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132259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DD3505-D816-4666-AAAA-42EC992FA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a:extLst>
              <a:ext uri="{FF2B5EF4-FFF2-40B4-BE49-F238E27FC236}">
                <a16:creationId xmlns:a16="http://schemas.microsoft.com/office/drawing/2014/main" id="{B4269A41-C387-4555-A18D-F1B4E366C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11C1882-1ABB-473F-836B-DE0066ABA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336533B6-75CC-4F87-B044-A8241FBF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EED62B-A1FE-45A3-906D-EEA2741810E5}"/>
              </a:ext>
            </a:extLst>
          </p:cNvPr>
          <p:cNvSpPr>
            <a:spLocks noGrp="1"/>
          </p:cNvSpPr>
          <p:nvPr>
            <p:ph type="title"/>
          </p:nvPr>
        </p:nvSpPr>
        <p:spPr>
          <a:xfrm>
            <a:off x="795342" y="4267831"/>
            <a:ext cx="7970903" cy="1071585"/>
          </a:xfrm>
        </p:spPr>
        <p:txBody>
          <a:bodyPr vert="horz" lIns="91440" tIns="45720" rIns="91440" bIns="45720" rtlCol="0" anchor="b">
            <a:normAutofit/>
          </a:bodyPr>
          <a:lstStyle/>
          <a:p>
            <a:r>
              <a:rPr lang="en-US" sz="2600" kern="1200">
                <a:solidFill>
                  <a:srgbClr val="FFFFFF"/>
                </a:solidFill>
                <a:latin typeface="+mj-lt"/>
                <a:ea typeface="+mj-ea"/>
                <a:cs typeface="+mj-cs"/>
              </a:rPr>
              <a:t>Existing provisions for remote assessment </a:t>
            </a:r>
            <a:br>
              <a:rPr lang="en-US" sz="2600" kern="1200">
                <a:solidFill>
                  <a:srgbClr val="FFFFFF"/>
                </a:solidFill>
                <a:latin typeface="+mj-lt"/>
                <a:ea typeface="+mj-ea"/>
                <a:cs typeface="+mj-cs"/>
              </a:rPr>
            </a:br>
            <a:r>
              <a:rPr kumimoji="0" lang="en-US" sz="2600" b="0" i="0" u="none" strike="noStrike" kern="1200" cap="none" spc="0" normalizeH="0" baseline="0" noProof="0">
                <a:ln>
                  <a:noFill/>
                </a:ln>
                <a:solidFill>
                  <a:srgbClr val="FFFFFF"/>
                </a:solidFill>
                <a:effectLst/>
                <a:uLnTx/>
                <a:uFillTx/>
                <a:latin typeface="+mj-lt"/>
                <a:ea typeface="+mj-ea"/>
                <a:cs typeface="+mj-cs"/>
              </a:rPr>
              <a:t>OD 032  Guidelines and information for IECEx assessments</a:t>
            </a:r>
            <a:endParaRPr lang="en-US" sz="2600" kern="1200">
              <a:solidFill>
                <a:srgbClr val="FFFFFF"/>
              </a:solidFill>
              <a:latin typeface="+mj-lt"/>
              <a:ea typeface="+mj-ea"/>
              <a:cs typeface="+mj-cs"/>
            </a:endParaRPr>
          </a:p>
        </p:txBody>
      </p:sp>
      <p:sp>
        <p:nvSpPr>
          <p:cNvPr id="17" name="Rectangle 8">
            <a:extLst>
              <a:ext uri="{FF2B5EF4-FFF2-40B4-BE49-F238E27FC236}">
                <a16:creationId xmlns:a16="http://schemas.microsoft.com/office/drawing/2014/main" id="{77EAB586-FBDB-4496-82AC-22F18563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E206A6F-8AF7-4BCA-A84A-74CDA6B0B237}"/>
              </a:ext>
            </a:extLst>
          </p:cNvPr>
          <p:cNvPicPr>
            <a:picLocks noChangeAspect="1"/>
          </p:cNvPicPr>
          <p:nvPr/>
        </p:nvPicPr>
        <p:blipFill>
          <a:blip r:embed="rId2"/>
          <a:stretch>
            <a:fillRect/>
          </a:stretch>
        </p:blipFill>
        <p:spPr>
          <a:xfrm>
            <a:off x="486991" y="521186"/>
            <a:ext cx="11218018" cy="3218627"/>
          </a:xfrm>
          <a:prstGeom prst="rect">
            <a:avLst/>
          </a:prstGeom>
        </p:spPr>
      </p:pic>
    </p:spTree>
    <p:extLst>
      <p:ext uri="{BB962C8B-B14F-4D97-AF65-F5344CB8AC3E}">
        <p14:creationId xmlns:p14="http://schemas.microsoft.com/office/powerpoint/2010/main" val="139062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DD3505-D816-4666-AAAA-42EC992FA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a:extLst>
              <a:ext uri="{FF2B5EF4-FFF2-40B4-BE49-F238E27FC236}">
                <a16:creationId xmlns:a16="http://schemas.microsoft.com/office/drawing/2014/main" id="{B4269A41-C387-4555-A18D-F1B4E366C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11C1882-1ABB-473F-836B-DE0066ABA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336533B6-75CC-4F87-B044-A8241FBF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EED62B-A1FE-45A3-906D-EEA2741810E5}"/>
              </a:ext>
            </a:extLst>
          </p:cNvPr>
          <p:cNvSpPr>
            <a:spLocks noGrp="1"/>
          </p:cNvSpPr>
          <p:nvPr>
            <p:ph type="title"/>
          </p:nvPr>
        </p:nvSpPr>
        <p:spPr>
          <a:xfrm>
            <a:off x="795342" y="4267831"/>
            <a:ext cx="7970903" cy="1071585"/>
          </a:xfrm>
        </p:spPr>
        <p:txBody>
          <a:bodyPr vert="horz" lIns="91440" tIns="45720" rIns="91440" bIns="45720" rtlCol="0" anchor="b">
            <a:normAutofit/>
          </a:bodyPr>
          <a:lstStyle/>
          <a:p>
            <a:r>
              <a:rPr lang="en-US" sz="2600" kern="1200">
                <a:solidFill>
                  <a:srgbClr val="FFFFFF"/>
                </a:solidFill>
                <a:latin typeface="+mj-lt"/>
                <a:ea typeface="+mj-ea"/>
                <a:cs typeface="+mj-cs"/>
              </a:rPr>
              <a:t>Existing provisions for remote assessment </a:t>
            </a:r>
            <a:br>
              <a:rPr lang="en-US" sz="2600" kern="1200">
                <a:solidFill>
                  <a:srgbClr val="FFFFFF"/>
                </a:solidFill>
                <a:latin typeface="+mj-lt"/>
                <a:ea typeface="+mj-ea"/>
                <a:cs typeface="+mj-cs"/>
              </a:rPr>
            </a:br>
            <a:r>
              <a:rPr kumimoji="0" lang="en-US" sz="2600" b="0" i="0" u="none" strike="noStrike" kern="1200" cap="none" spc="0" normalizeH="0" baseline="0" noProof="0">
                <a:ln>
                  <a:noFill/>
                </a:ln>
                <a:solidFill>
                  <a:srgbClr val="FFFFFF"/>
                </a:solidFill>
                <a:effectLst/>
                <a:uLnTx/>
                <a:uFillTx/>
                <a:latin typeface="+mj-lt"/>
                <a:ea typeface="+mj-ea"/>
                <a:cs typeface="+mj-cs"/>
              </a:rPr>
              <a:t>OD 032  Guidelines and information for IECEx assessments</a:t>
            </a:r>
            <a:endParaRPr lang="en-US" sz="2600" kern="1200">
              <a:solidFill>
                <a:srgbClr val="FFFFFF"/>
              </a:solidFill>
              <a:latin typeface="+mj-lt"/>
              <a:ea typeface="+mj-ea"/>
              <a:cs typeface="+mj-cs"/>
            </a:endParaRPr>
          </a:p>
        </p:txBody>
      </p:sp>
      <p:sp>
        <p:nvSpPr>
          <p:cNvPr id="17" name="Rectangle 8">
            <a:extLst>
              <a:ext uri="{FF2B5EF4-FFF2-40B4-BE49-F238E27FC236}">
                <a16:creationId xmlns:a16="http://schemas.microsoft.com/office/drawing/2014/main" id="{77EAB586-FBDB-4496-82AC-22F18563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4F80ABAE-A341-4115-868D-6E86CFD4BE14}"/>
              </a:ext>
            </a:extLst>
          </p:cNvPr>
          <p:cNvPicPr>
            <a:picLocks noChangeAspect="1"/>
          </p:cNvPicPr>
          <p:nvPr/>
        </p:nvPicPr>
        <p:blipFill>
          <a:blip r:embed="rId2"/>
          <a:stretch>
            <a:fillRect/>
          </a:stretch>
        </p:blipFill>
        <p:spPr>
          <a:xfrm>
            <a:off x="569503" y="414641"/>
            <a:ext cx="11049946" cy="3547985"/>
          </a:xfrm>
          <a:prstGeom prst="rect">
            <a:avLst/>
          </a:prstGeom>
        </p:spPr>
      </p:pic>
    </p:spTree>
    <p:extLst>
      <p:ext uri="{BB962C8B-B14F-4D97-AF65-F5344CB8AC3E}">
        <p14:creationId xmlns:p14="http://schemas.microsoft.com/office/powerpoint/2010/main" val="254380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DD3505-D816-4666-AAAA-42EC992FA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a:extLst>
              <a:ext uri="{FF2B5EF4-FFF2-40B4-BE49-F238E27FC236}">
                <a16:creationId xmlns:a16="http://schemas.microsoft.com/office/drawing/2014/main" id="{B4269A41-C387-4555-A18D-F1B4E366C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11C1882-1ABB-473F-836B-DE0066ABA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336533B6-75CC-4F87-B044-A8241FBF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EED62B-A1FE-45A3-906D-EEA2741810E5}"/>
              </a:ext>
            </a:extLst>
          </p:cNvPr>
          <p:cNvSpPr>
            <a:spLocks noGrp="1"/>
          </p:cNvSpPr>
          <p:nvPr>
            <p:ph type="title"/>
          </p:nvPr>
        </p:nvSpPr>
        <p:spPr>
          <a:xfrm>
            <a:off x="795342" y="4267831"/>
            <a:ext cx="7970903" cy="1071585"/>
          </a:xfrm>
        </p:spPr>
        <p:txBody>
          <a:bodyPr vert="horz" lIns="91440" tIns="45720" rIns="91440" bIns="45720" rtlCol="0" anchor="b">
            <a:normAutofit/>
          </a:bodyPr>
          <a:lstStyle/>
          <a:p>
            <a:r>
              <a:rPr lang="en-US" sz="2600" kern="1200">
                <a:solidFill>
                  <a:srgbClr val="FFFFFF"/>
                </a:solidFill>
                <a:latin typeface="+mj-lt"/>
                <a:ea typeface="+mj-ea"/>
                <a:cs typeface="+mj-cs"/>
              </a:rPr>
              <a:t>Existing provisions for remote assessment </a:t>
            </a:r>
            <a:br>
              <a:rPr lang="en-US" sz="2600" kern="1200">
                <a:solidFill>
                  <a:srgbClr val="FFFFFF"/>
                </a:solidFill>
                <a:latin typeface="+mj-lt"/>
                <a:ea typeface="+mj-ea"/>
                <a:cs typeface="+mj-cs"/>
              </a:rPr>
            </a:br>
            <a:r>
              <a:rPr kumimoji="0" lang="en-US" sz="2600" b="0" i="0" u="none" strike="noStrike" kern="1200" cap="none" spc="0" normalizeH="0" baseline="0" noProof="0">
                <a:ln>
                  <a:noFill/>
                </a:ln>
                <a:solidFill>
                  <a:srgbClr val="FFFFFF"/>
                </a:solidFill>
                <a:effectLst/>
                <a:uLnTx/>
                <a:uFillTx/>
                <a:latin typeface="+mj-lt"/>
                <a:ea typeface="+mj-ea"/>
                <a:cs typeface="+mj-cs"/>
              </a:rPr>
              <a:t>OD 032  Guidelines and information for IECEx assessments</a:t>
            </a:r>
            <a:endParaRPr lang="en-US" sz="2600" kern="1200">
              <a:solidFill>
                <a:srgbClr val="FFFFFF"/>
              </a:solidFill>
              <a:latin typeface="+mj-lt"/>
              <a:ea typeface="+mj-ea"/>
              <a:cs typeface="+mj-cs"/>
            </a:endParaRPr>
          </a:p>
        </p:txBody>
      </p:sp>
      <p:sp>
        <p:nvSpPr>
          <p:cNvPr id="17" name="Rectangle 8">
            <a:extLst>
              <a:ext uri="{FF2B5EF4-FFF2-40B4-BE49-F238E27FC236}">
                <a16:creationId xmlns:a16="http://schemas.microsoft.com/office/drawing/2014/main" id="{77EAB586-FBDB-4496-82AC-22F18563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1EF25FC-2547-45D3-9FAD-A67D51ED4642}"/>
              </a:ext>
            </a:extLst>
          </p:cNvPr>
          <p:cNvPicPr>
            <a:picLocks noChangeAspect="1"/>
          </p:cNvPicPr>
          <p:nvPr/>
        </p:nvPicPr>
        <p:blipFill>
          <a:blip r:embed="rId2"/>
          <a:stretch>
            <a:fillRect/>
          </a:stretch>
        </p:blipFill>
        <p:spPr>
          <a:xfrm>
            <a:off x="1002358" y="528018"/>
            <a:ext cx="10022495" cy="2448862"/>
          </a:xfrm>
          <a:prstGeom prst="rect">
            <a:avLst/>
          </a:prstGeom>
        </p:spPr>
      </p:pic>
    </p:spTree>
    <p:extLst>
      <p:ext uri="{BB962C8B-B14F-4D97-AF65-F5344CB8AC3E}">
        <p14:creationId xmlns:p14="http://schemas.microsoft.com/office/powerpoint/2010/main" val="1060028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DD3505-D816-4666-AAAA-42EC992FA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a:extLst>
              <a:ext uri="{FF2B5EF4-FFF2-40B4-BE49-F238E27FC236}">
                <a16:creationId xmlns:a16="http://schemas.microsoft.com/office/drawing/2014/main" id="{B4269A41-C387-4555-A18D-F1B4E366C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11C1882-1ABB-473F-836B-DE0066ABA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336533B6-75CC-4F87-B044-A8241FBF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EED62B-A1FE-45A3-906D-EEA2741810E5}"/>
              </a:ext>
            </a:extLst>
          </p:cNvPr>
          <p:cNvSpPr>
            <a:spLocks noGrp="1"/>
          </p:cNvSpPr>
          <p:nvPr>
            <p:ph type="title"/>
          </p:nvPr>
        </p:nvSpPr>
        <p:spPr>
          <a:xfrm>
            <a:off x="795342" y="4267831"/>
            <a:ext cx="7970903" cy="1071585"/>
          </a:xfrm>
        </p:spPr>
        <p:txBody>
          <a:bodyPr vert="horz" lIns="91440" tIns="45720" rIns="91440" bIns="45720" rtlCol="0" anchor="b">
            <a:normAutofit/>
          </a:bodyPr>
          <a:lstStyle/>
          <a:p>
            <a:r>
              <a:rPr lang="en-US" sz="2600" kern="1200">
                <a:solidFill>
                  <a:srgbClr val="FFFFFF"/>
                </a:solidFill>
                <a:latin typeface="+mj-lt"/>
                <a:ea typeface="+mj-ea"/>
                <a:cs typeface="+mj-cs"/>
              </a:rPr>
              <a:t>Existing provisions for remote assessment </a:t>
            </a:r>
            <a:br>
              <a:rPr lang="en-US" sz="2600" kern="1200">
                <a:solidFill>
                  <a:srgbClr val="FFFFFF"/>
                </a:solidFill>
                <a:latin typeface="+mj-lt"/>
                <a:ea typeface="+mj-ea"/>
                <a:cs typeface="+mj-cs"/>
              </a:rPr>
            </a:br>
            <a:r>
              <a:rPr kumimoji="0" lang="en-US" sz="2600" b="0" i="0" u="none" strike="noStrike" kern="1200" cap="none" spc="0" normalizeH="0" baseline="0" noProof="0">
                <a:ln>
                  <a:noFill/>
                </a:ln>
                <a:solidFill>
                  <a:srgbClr val="FFFFFF"/>
                </a:solidFill>
                <a:effectLst/>
                <a:uLnTx/>
                <a:uFillTx/>
                <a:latin typeface="+mj-lt"/>
                <a:ea typeface="+mj-ea"/>
                <a:cs typeface="+mj-cs"/>
              </a:rPr>
              <a:t>OD 032  Guidelines and information for IECEx assessments</a:t>
            </a:r>
            <a:endParaRPr lang="en-US" sz="2600" kern="1200">
              <a:solidFill>
                <a:srgbClr val="FFFFFF"/>
              </a:solidFill>
              <a:latin typeface="+mj-lt"/>
              <a:ea typeface="+mj-ea"/>
              <a:cs typeface="+mj-cs"/>
            </a:endParaRPr>
          </a:p>
        </p:txBody>
      </p:sp>
      <p:sp>
        <p:nvSpPr>
          <p:cNvPr id="17" name="Rectangle 8">
            <a:extLst>
              <a:ext uri="{FF2B5EF4-FFF2-40B4-BE49-F238E27FC236}">
                <a16:creationId xmlns:a16="http://schemas.microsoft.com/office/drawing/2014/main" id="{77EAB586-FBDB-4496-82AC-22F18563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294F5B5-C3E3-42DA-BA26-1151176A710A}"/>
              </a:ext>
            </a:extLst>
          </p:cNvPr>
          <p:cNvPicPr>
            <a:picLocks noChangeAspect="1"/>
          </p:cNvPicPr>
          <p:nvPr/>
        </p:nvPicPr>
        <p:blipFill>
          <a:blip r:embed="rId2"/>
          <a:stretch>
            <a:fillRect/>
          </a:stretch>
        </p:blipFill>
        <p:spPr>
          <a:xfrm>
            <a:off x="867918" y="703862"/>
            <a:ext cx="10281845" cy="2595580"/>
          </a:xfrm>
          <a:prstGeom prst="rect">
            <a:avLst/>
          </a:prstGeom>
        </p:spPr>
      </p:pic>
    </p:spTree>
    <p:extLst>
      <p:ext uri="{BB962C8B-B14F-4D97-AF65-F5344CB8AC3E}">
        <p14:creationId xmlns:p14="http://schemas.microsoft.com/office/powerpoint/2010/main" val="3468282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61CFA85-66DB-458D-BD44-E93E4369DBDD}"/>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After COVID – role for remote assessments?</a:t>
            </a:r>
          </a:p>
        </p:txBody>
      </p:sp>
      <p:sp>
        <p:nvSpPr>
          <p:cNvPr id="3" name="Content Placeholder 2">
            <a:extLst>
              <a:ext uri="{FF2B5EF4-FFF2-40B4-BE49-F238E27FC236}">
                <a16:creationId xmlns:a16="http://schemas.microsoft.com/office/drawing/2014/main" id="{3B9754DB-4090-4F13-8D23-826787C9A449}"/>
              </a:ext>
            </a:extLst>
          </p:cNvPr>
          <p:cNvSpPr>
            <a:spLocks noGrp="1"/>
          </p:cNvSpPr>
          <p:nvPr>
            <p:ph idx="1"/>
          </p:nvPr>
        </p:nvSpPr>
        <p:spPr>
          <a:xfrm>
            <a:off x="1367624" y="2490436"/>
            <a:ext cx="9708995" cy="3567173"/>
          </a:xfrm>
        </p:spPr>
        <p:txBody>
          <a:bodyPr anchor="ctr">
            <a:normAutofit/>
          </a:bodyPr>
          <a:lstStyle/>
          <a:p>
            <a:pPr marL="0" indent="0">
              <a:buNone/>
            </a:pPr>
            <a:r>
              <a:rPr lang="en-AU" sz="2400"/>
              <a:t>Extract from ExAG report:</a:t>
            </a:r>
          </a:p>
          <a:p>
            <a:pPr marL="0" indent="0">
              <a:buNone/>
            </a:pPr>
            <a:r>
              <a:rPr lang="en-GB" sz="2400"/>
              <a:t>The meeting agreed that ExCB and mid-term assessments may provide opportunities for remote assessments.  However, ExTLs are likely to need onsite when feasible.  Higher risk of missing something for ExTL when remote.  The meeting noted that bodies are more likely to get useful feedback from onsite assessments, particularly ExTLs.</a:t>
            </a:r>
            <a:endParaRPr lang="en-AU" sz="2400"/>
          </a:p>
        </p:txBody>
      </p:sp>
    </p:spTree>
    <p:extLst>
      <p:ext uri="{BB962C8B-B14F-4D97-AF65-F5344CB8AC3E}">
        <p14:creationId xmlns:p14="http://schemas.microsoft.com/office/powerpoint/2010/main" val="3001818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61CFA85-66DB-458D-BD44-E93E4369DBDD}"/>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After COVID – role for remote assessments?</a:t>
            </a:r>
          </a:p>
        </p:txBody>
      </p:sp>
      <p:sp>
        <p:nvSpPr>
          <p:cNvPr id="3" name="Content Placeholder 2">
            <a:extLst>
              <a:ext uri="{FF2B5EF4-FFF2-40B4-BE49-F238E27FC236}">
                <a16:creationId xmlns:a16="http://schemas.microsoft.com/office/drawing/2014/main" id="{3B9754DB-4090-4F13-8D23-826787C9A449}"/>
              </a:ext>
            </a:extLst>
          </p:cNvPr>
          <p:cNvSpPr>
            <a:spLocks noGrp="1"/>
          </p:cNvSpPr>
          <p:nvPr>
            <p:ph idx="1"/>
          </p:nvPr>
        </p:nvSpPr>
        <p:spPr>
          <a:xfrm>
            <a:off x="1367624" y="2490436"/>
            <a:ext cx="9708995" cy="3567173"/>
          </a:xfrm>
        </p:spPr>
        <p:txBody>
          <a:bodyPr anchor="ctr">
            <a:normAutofit/>
          </a:bodyPr>
          <a:lstStyle/>
          <a:p>
            <a:pPr marL="0" indent="0">
              <a:buNone/>
            </a:pPr>
            <a:r>
              <a:rPr lang="en-AU" sz="2400"/>
              <a:t>Extract from survey in next slide.  Some comments:</a:t>
            </a:r>
          </a:p>
          <a:p>
            <a:r>
              <a:rPr lang="en-AU" sz="2400"/>
              <a:t>Respondents asked to give recommendations on all types of assessments without actually experiencing those assessments</a:t>
            </a:r>
          </a:p>
          <a:p>
            <a:r>
              <a:rPr lang="en-AU" sz="2400"/>
              <a:t>All ExCBs were lumped together, but may be different for different schemes</a:t>
            </a:r>
          </a:p>
          <a:p>
            <a:r>
              <a:rPr lang="en-AU" sz="2400"/>
              <a:t>The questions on how long a session could be might have been ambiguous</a:t>
            </a:r>
          </a:p>
        </p:txBody>
      </p:sp>
    </p:spTree>
    <p:extLst>
      <p:ext uri="{BB962C8B-B14F-4D97-AF65-F5344CB8AC3E}">
        <p14:creationId xmlns:p14="http://schemas.microsoft.com/office/powerpoint/2010/main" val="2192469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3432" y="187202"/>
            <a:ext cx="9865096" cy="933778"/>
          </a:xfrm>
        </p:spPr>
        <p:txBody>
          <a:bodyPr/>
          <a:lstStyle/>
          <a:p>
            <a:r>
              <a:rPr lang="en-GB" sz="1800" dirty="0"/>
              <a:t>Question 10: </a:t>
            </a:r>
            <a:r>
              <a:rPr lang="en-AU" sz="1800" dirty="0">
                <a:ea typeface="Times New Roman" panose="02020603050405020304" pitchFamily="18" charset="0"/>
              </a:rPr>
              <a:t>Which types of assessments and re-assessments could be managed remotely when pandemic restrictions are lifted and international resumes? (click the appropriate boxes)	</a:t>
            </a:r>
            <a:endParaRPr lang="en-GB" sz="1800"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B32AA8-9B4E-4D53-AE6E-350E87BFFB19}" type="slidenum">
              <a:rPr kumimoji="0" lang="fr-CH" sz="1200" b="0" i="0" u="none" strike="noStrike" kern="1200" cap="none" spc="0" normalizeH="0" baseline="0" noProof="0" smtClean="0">
                <a:ln>
                  <a:noFill/>
                </a:ln>
                <a:solidFill>
                  <a:prstClr val="black">
                    <a:lumMod val="65000"/>
                    <a:lumOff val="3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r-CH" sz="12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6FC9075A-2C14-4681-AC56-F6CF836D7D6C}"/>
              </a:ext>
            </a:extLst>
          </p:cNvPr>
          <p:cNvGraphicFramePr>
            <a:graphicFrameLocks noGrp="1"/>
          </p:cNvGraphicFramePr>
          <p:nvPr/>
        </p:nvGraphicFramePr>
        <p:xfrm>
          <a:off x="983432" y="1127287"/>
          <a:ext cx="9865097" cy="5145900"/>
        </p:xfrm>
        <a:graphic>
          <a:graphicData uri="http://schemas.openxmlformats.org/drawingml/2006/table">
            <a:tbl>
              <a:tblPr firstRow="1" firstCol="1" bandRow="1"/>
              <a:tblGrid>
                <a:gridCol w="3002754">
                  <a:extLst>
                    <a:ext uri="{9D8B030D-6E8A-4147-A177-3AD203B41FA5}">
                      <a16:colId xmlns:a16="http://schemas.microsoft.com/office/drawing/2014/main" val="2556856591"/>
                    </a:ext>
                  </a:extLst>
                </a:gridCol>
                <a:gridCol w="1630067">
                  <a:extLst>
                    <a:ext uri="{9D8B030D-6E8A-4147-A177-3AD203B41FA5}">
                      <a16:colId xmlns:a16="http://schemas.microsoft.com/office/drawing/2014/main" val="260088260"/>
                    </a:ext>
                  </a:extLst>
                </a:gridCol>
                <a:gridCol w="1630067">
                  <a:extLst>
                    <a:ext uri="{9D8B030D-6E8A-4147-A177-3AD203B41FA5}">
                      <a16:colId xmlns:a16="http://schemas.microsoft.com/office/drawing/2014/main" val="197578607"/>
                    </a:ext>
                  </a:extLst>
                </a:gridCol>
                <a:gridCol w="3602209">
                  <a:extLst>
                    <a:ext uri="{9D8B030D-6E8A-4147-A177-3AD203B41FA5}">
                      <a16:colId xmlns:a16="http://schemas.microsoft.com/office/drawing/2014/main" val="2682427434"/>
                    </a:ext>
                  </a:extLst>
                </a:gridCol>
              </a:tblGrid>
              <a:tr h="420380">
                <a:tc>
                  <a:txBody>
                    <a:bodyPr/>
                    <a:lstStyle/>
                    <a:p>
                      <a:pPr marL="0" marR="0">
                        <a:lnSpc>
                          <a:spcPct val="107000"/>
                        </a:lnSpc>
                        <a:spcBef>
                          <a:spcPts val="0"/>
                        </a:spcBef>
                        <a:spcAft>
                          <a:spcPts val="0"/>
                        </a:spcAft>
                      </a:pPr>
                      <a:r>
                        <a:rPr lang="en-AU"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recommended</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Recommended (remote) post OD 060</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Results Summary </a:t>
                      </a: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(Green Text denotes a clear preference)</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89531814"/>
                  </a:ext>
                </a:extLst>
              </a:tr>
              <a:tr h="369165">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Applicant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(all schemes)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700" dirty="0">
                          <a:effectLst/>
                          <a:latin typeface="MS Gothic" panose="020B0609070205080204" pitchFamily="49" charset="-128"/>
                          <a:ea typeface="Times New Roman" panose="02020603050405020304" pitchFamily="18" charset="0"/>
                          <a:cs typeface="Arial" panose="020B0604020202020204"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8</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3</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942251"/>
                  </a:ext>
                </a:extLst>
              </a:tr>
              <a:tr h="401570">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Applicant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ExTLs</a:t>
                      </a: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ATFs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MS Gothic" panose="020B0609070205080204" pitchFamily="49" charset="-128"/>
                          <a:ea typeface="Times New Roman" panose="02020603050405020304" pitchFamily="18" charset="0"/>
                          <a:cs typeface="Arial" panose="020B0604020202020204"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10</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1 (see note)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722825"/>
                  </a:ext>
                </a:extLst>
              </a:tr>
              <a:tr h="439808">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Re-assessments of Equipment Scheme</a:t>
                      </a:r>
                      <a:r>
                        <a:rPr lang="en-AU"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MS Gothic" panose="020B0609070205080204" pitchFamily="49" charset="-128"/>
                          <a:ea typeface="Times New Roman" panose="02020603050405020304" pitchFamily="18" charset="0"/>
                          <a:cs typeface="Arial" panose="020B0604020202020204"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Not recommended = 6</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6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495682"/>
                  </a:ext>
                </a:extLst>
              </a:tr>
              <a:tr h="454766">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Re-assessment of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ExTLs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7 </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4 (see notes)</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188836"/>
                  </a:ext>
                </a:extLst>
              </a:tr>
              <a:tr h="427687">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Surveillance of Equipment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Not recommended = 2 (see comment)</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10 </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48288"/>
                  </a:ext>
                </a:extLst>
              </a:tr>
              <a:tr h="422195">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Surveillance of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ExTLs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 Not recommended = 3</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8</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507432"/>
                  </a:ext>
                </a:extLst>
              </a:tr>
              <a:tr h="466197">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Mid-Term assessments for Equipment Scheme, ExCB and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ExTLs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a:effectLst/>
                          <a:latin typeface="MS Gothic" panose="020B0609070205080204" pitchFamily="49" charset="-128"/>
                          <a:ea typeface="Times New Roman" panose="02020603050405020304" pitchFamily="18" charset="0"/>
                          <a:cs typeface="Arial" panose="020B0604020202020204"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Not recommended = 2</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10</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541925"/>
                  </a:ext>
                </a:extLst>
              </a:tr>
              <a:tr h="407752">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Re-assessment of the Certified Services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MS Gothic" panose="020B0609070205080204" pitchFamily="49" charset="-128"/>
                          <a:ea typeface="Times New Roman" panose="02020603050405020304" pitchFamily="18" charset="0"/>
                          <a:cs typeface="Arial" panose="020B0604020202020204"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7</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4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722778"/>
                  </a:ext>
                </a:extLst>
              </a:tr>
              <a:tr h="428996">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Surveillance of the Certified Services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 Not recommended = 1 (see comment)</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10</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463573"/>
                  </a:ext>
                </a:extLst>
              </a:tr>
              <a:tr h="449376">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Re-assessment of the Personnel Competencies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7</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2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088271"/>
                  </a:ext>
                </a:extLst>
              </a:tr>
              <a:tr h="395250">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Surveillance of the Personnel Competencies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 Not recommended = 2 (see comments)</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8</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748897"/>
                  </a:ext>
                </a:extLst>
              </a:tr>
            </a:tbl>
          </a:graphicData>
        </a:graphic>
      </p:graphicFrame>
    </p:spTree>
    <p:extLst>
      <p:ext uri="{BB962C8B-B14F-4D97-AF65-F5344CB8AC3E}">
        <p14:creationId xmlns:p14="http://schemas.microsoft.com/office/powerpoint/2010/main" val="303018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61CFA85-66DB-458D-BD44-E93E4369DBDD}"/>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After COVID – role for remote assessments?</a:t>
            </a:r>
          </a:p>
        </p:txBody>
      </p:sp>
      <p:sp>
        <p:nvSpPr>
          <p:cNvPr id="3" name="Content Placeholder 2">
            <a:extLst>
              <a:ext uri="{FF2B5EF4-FFF2-40B4-BE49-F238E27FC236}">
                <a16:creationId xmlns:a16="http://schemas.microsoft.com/office/drawing/2014/main" id="{3B9754DB-4090-4F13-8D23-826787C9A449}"/>
              </a:ext>
            </a:extLst>
          </p:cNvPr>
          <p:cNvSpPr>
            <a:spLocks noGrp="1"/>
          </p:cNvSpPr>
          <p:nvPr>
            <p:ph idx="1"/>
          </p:nvPr>
        </p:nvSpPr>
        <p:spPr>
          <a:xfrm>
            <a:off x="1367624" y="2490436"/>
            <a:ext cx="9708995" cy="3567173"/>
          </a:xfrm>
        </p:spPr>
        <p:txBody>
          <a:bodyPr anchor="ctr">
            <a:normAutofit/>
          </a:bodyPr>
          <a:lstStyle/>
          <a:p>
            <a:pPr marL="0" indent="0">
              <a:buNone/>
            </a:pPr>
            <a:r>
              <a:rPr lang="en-AU" sz="2400" dirty="0"/>
              <a:t>Assessments that might be remote after assessments:</a:t>
            </a:r>
          </a:p>
          <a:p>
            <a:r>
              <a:rPr lang="en-AU" sz="2400" dirty="0"/>
              <a:t> Survey no unanimous support or lack of support for any assessment type</a:t>
            </a:r>
          </a:p>
          <a:p>
            <a:r>
              <a:rPr lang="en-AU" sz="2400" dirty="0"/>
              <a:t>But showed some trends, highlighted in green</a:t>
            </a:r>
          </a:p>
          <a:p>
            <a:r>
              <a:rPr lang="en-AU" sz="2400" dirty="0"/>
              <a:t>Revealed that improved technology and more experience in using remote meeting facilities due to COVID-19 – more people willing to adapt to this way of working</a:t>
            </a:r>
          </a:p>
          <a:p>
            <a:r>
              <a:rPr lang="en-AU" sz="2400" dirty="0"/>
              <a:t>Potential for additional guidance from ExAG to support remote assessments</a:t>
            </a:r>
          </a:p>
          <a:p>
            <a:pPr marL="0" indent="0">
              <a:buNone/>
            </a:pPr>
            <a:endParaRPr lang="en-AU" sz="2400" dirty="0"/>
          </a:p>
        </p:txBody>
      </p:sp>
    </p:spTree>
    <p:extLst>
      <p:ext uri="{BB962C8B-B14F-4D97-AF65-F5344CB8AC3E}">
        <p14:creationId xmlns:p14="http://schemas.microsoft.com/office/powerpoint/2010/main" val="545954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61CFA85-66DB-458D-BD44-E93E4369DBDD}"/>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After COVID – role for remote assessments?</a:t>
            </a:r>
          </a:p>
        </p:txBody>
      </p:sp>
      <p:sp>
        <p:nvSpPr>
          <p:cNvPr id="3" name="Content Placeholder 2">
            <a:extLst>
              <a:ext uri="{FF2B5EF4-FFF2-40B4-BE49-F238E27FC236}">
                <a16:creationId xmlns:a16="http://schemas.microsoft.com/office/drawing/2014/main" id="{3B9754DB-4090-4F13-8D23-826787C9A449}"/>
              </a:ext>
            </a:extLst>
          </p:cNvPr>
          <p:cNvSpPr>
            <a:spLocks noGrp="1"/>
          </p:cNvSpPr>
          <p:nvPr>
            <p:ph idx="1"/>
          </p:nvPr>
        </p:nvSpPr>
        <p:spPr>
          <a:xfrm>
            <a:off x="1367624" y="2490436"/>
            <a:ext cx="9708995" cy="3567173"/>
          </a:xfrm>
        </p:spPr>
        <p:txBody>
          <a:bodyPr anchor="ctr">
            <a:normAutofit/>
          </a:bodyPr>
          <a:lstStyle/>
          <a:p>
            <a:pPr marL="0" indent="0">
              <a:buNone/>
            </a:pPr>
            <a:r>
              <a:rPr lang="en-AU" sz="2400" dirty="0">
                <a:highlight>
                  <a:srgbClr val="FFFF00"/>
                </a:highlight>
              </a:rPr>
              <a:t>The following two slides address scenarios for remote assessments that are unlikely and those that are likely to be possible, in particular taking account of the results from the survey.</a:t>
            </a:r>
          </a:p>
          <a:p>
            <a:pPr marL="0" indent="0">
              <a:buNone/>
            </a:pPr>
            <a:r>
              <a:rPr lang="en-AU" sz="2400" dirty="0">
                <a:highlight>
                  <a:srgbClr val="FFFF00"/>
                </a:highlight>
              </a:rPr>
              <a:t>But they should not be considered as prescriptive and each assessment will be considered on its particular circumstances (see later).</a:t>
            </a:r>
          </a:p>
          <a:p>
            <a:pPr marL="0" indent="0">
              <a:buNone/>
            </a:pPr>
            <a:endParaRPr lang="en-AU" sz="2400" dirty="0"/>
          </a:p>
        </p:txBody>
      </p:sp>
    </p:spTree>
    <p:extLst>
      <p:ext uri="{BB962C8B-B14F-4D97-AF65-F5344CB8AC3E}">
        <p14:creationId xmlns:p14="http://schemas.microsoft.com/office/powerpoint/2010/main" val="172414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1A970A1-DE32-4FAC-A30B-9677AE9D9050}"/>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After COVID – remote unlikely</a:t>
            </a:r>
          </a:p>
        </p:txBody>
      </p:sp>
      <p:sp>
        <p:nvSpPr>
          <p:cNvPr id="3" name="Content Placeholder 2">
            <a:extLst>
              <a:ext uri="{FF2B5EF4-FFF2-40B4-BE49-F238E27FC236}">
                <a16:creationId xmlns:a16="http://schemas.microsoft.com/office/drawing/2014/main" id="{D3F67339-84DE-428E-B6D6-4B2D105FD4DA}"/>
              </a:ext>
            </a:extLst>
          </p:cNvPr>
          <p:cNvSpPr>
            <a:spLocks noGrp="1"/>
          </p:cNvSpPr>
          <p:nvPr>
            <p:ph idx="1"/>
          </p:nvPr>
        </p:nvSpPr>
        <p:spPr>
          <a:xfrm>
            <a:off x="1375440" y="2532687"/>
            <a:ext cx="9708995" cy="3567173"/>
          </a:xfrm>
        </p:spPr>
        <p:txBody>
          <a:bodyPr anchor="ctr">
            <a:normAutofit fontScale="92500" lnSpcReduction="20000"/>
          </a:bodyPr>
          <a:lstStyle/>
          <a:p>
            <a:pPr marL="0" indent="0">
              <a:buNone/>
            </a:pPr>
            <a:endParaRPr lang="en-AU" sz="2400" dirty="0"/>
          </a:p>
          <a:p>
            <a:pPr marL="0" indent="0">
              <a:buNone/>
            </a:pPr>
            <a:endParaRPr lang="en-AU" sz="2400" dirty="0"/>
          </a:p>
          <a:p>
            <a:pPr marL="0" indent="0">
              <a:buNone/>
            </a:pPr>
            <a:r>
              <a:rPr lang="en-AU" sz="2400" dirty="0"/>
              <a:t>The following assessment </a:t>
            </a:r>
            <a:r>
              <a:rPr lang="en-AU" sz="2400" dirty="0">
                <a:highlight>
                  <a:srgbClr val="FFFF00"/>
                </a:highlight>
              </a:rPr>
              <a:t>are UNLIKELY </a:t>
            </a:r>
            <a:r>
              <a:rPr lang="en-AU" sz="2400" dirty="0"/>
              <a:t>be done remotely, unless there are extenuating circumstances:</a:t>
            </a:r>
          </a:p>
          <a:p>
            <a:r>
              <a:rPr lang="en-AU" sz="2400" dirty="0"/>
              <a:t>Initial assessment of any bodies  </a:t>
            </a:r>
            <a:r>
              <a:rPr lang="en-AU" sz="2400" dirty="0">
                <a:highlight>
                  <a:srgbClr val="FFFF00"/>
                </a:highlight>
              </a:rPr>
              <a:t>(Except possibly in some cases for ExCB – see next slide)</a:t>
            </a:r>
            <a:r>
              <a:rPr lang="en-AU" sz="2400" dirty="0">
                <a:solidFill>
                  <a:srgbClr val="FF0000"/>
                </a:solidFill>
                <a:highlight>
                  <a:srgbClr val="FFFF00"/>
                </a:highlight>
              </a:rPr>
              <a:t> </a:t>
            </a:r>
          </a:p>
          <a:p>
            <a:r>
              <a:rPr lang="en-AU" sz="2400" dirty="0"/>
              <a:t>Any assessments for ExTLs or ATFs, with possible exception of surveillance visits or </a:t>
            </a:r>
            <a:r>
              <a:rPr lang="en-AU" sz="2400" dirty="0">
                <a:highlight>
                  <a:srgbClr val="FFFF00"/>
                </a:highlight>
              </a:rPr>
              <a:t>scope extensions not involving new testing capabilities (for example see OD 233 for IEC 60079-33 Ex “s”) – CHRIS THIS WAS WHAT I REFERRING TO BUT COULDN’T FIND</a:t>
            </a:r>
          </a:p>
          <a:p>
            <a:r>
              <a:rPr lang="en-AU" sz="2400" dirty="0"/>
              <a:t>Re-assessments of any bodies</a:t>
            </a:r>
          </a:p>
          <a:p>
            <a:pPr marL="0" indent="0">
              <a:buNone/>
            </a:pPr>
            <a:endParaRPr lang="en-AU" sz="2400" dirty="0"/>
          </a:p>
          <a:p>
            <a:endParaRPr lang="en-AU" sz="2400" dirty="0"/>
          </a:p>
          <a:p>
            <a:endParaRPr lang="en-AU" sz="2400" dirty="0"/>
          </a:p>
        </p:txBody>
      </p:sp>
    </p:spTree>
    <p:extLst>
      <p:ext uri="{BB962C8B-B14F-4D97-AF65-F5344CB8AC3E}">
        <p14:creationId xmlns:p14="http://schemas.microsoft.com/office/powerpoint/2010/main" val="96022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6F89C-6455-4220-9C58-53284B2422A5}"/>
              </a:ext>
            </a:extLst>
          </p:cNvPr>
          <p:cNvSpPr>
            <a:spLocks noGrp="1"/>
          </p:cNvSpPr>
          <p:nvPr>
            <p:ph type="title"/>
          </p:nvPr>
        </p:nvSpPr>
        <p:spPr>
          <a:xfrm>
            <a:off x="524741" y="620392"/>
            <a:ext cx="3808268" cy="5504688"/>
          </a:xfrm>
        </p:spPr>
        <p:txBody>
          <a:bodyPr>
            <a:normAutofit/>
          </a:bodyPr>
          <a:lstStyle/>
          <a:p>
            <a:r>
              <a:rPr lang="en-AU" sz="5100" dirty="0">
                <a:solidFill>
                  <a:schemeClr val="bg1"/>
                </a:solidFill>
              </a:rPr>
              <a:t>Remote assessments – scope of presentation</a:t>
            </a:r>
          </a:p>
        </p:txBody>
      </p:sp>
      <p:graphicFrame>
        <p:nvGraphicFramePr>
          <p:cNvPr id="5" name="Content Placeholder 2">
            <a:extLst>
              <a:ext uri="{FF2B5EF4-FFF2-40B4-BE49-F238E27FC236}">
                <a16:creationId xmlns:a16="http://schemas.microsoft.com/office/drawing/2014/main" id="{865D5C6B-4B32-45CE-B1A7-7E2AE59785B4}"/>
              </a:ext>
            </a:extLst>
          </p:cNvPr>
          <p:cNvGraphicFramePr>
            <a:graphicFrameLocks noGrp="1"/>
          </p:cNvGraphicFramePr>
          <p:nvPr>
            <p:ph idx="1"/>
            <p:extLst>
              <p:ext uri="{D42A27DB-BD31-4B8C-83A1-F6EECF244321}">
                <p14:modId xmlns:p14="http://schemas.microsoft.com/office/powerpoint/2010/main" val="21262916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98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1A970A1-DE32-4FAC-A30B-9677AE9D9050}"/>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After COVID – remote possible</a:t>
            </a:r>
          </a:p>
        </p:txBody>
      </p:sp>
      <p:sp>
        <p:nvSpPr>
          <p:cNvPr id="3" name="Content Placeholder 2">
            <a:extLst>
              <a:ext uri="{FF2B5EF4-FFF2-40B4-BE49-F238E27FC236}">
                <a16:creationId xmlns:a16="http://schemas.microsoft.com/office/drawing/2014/main" id="{D3F67339-84DE-428E-B6D6-4B2D105FD4DA}"/>
              </a:ext>
            </a:extLst>
          </p:cNvPr>
          <p:cNvSpPr>
            <a:spLocks noGrp="1"/>
          </p:cNvSpPr>
          <p:nvPr>
            <p:ph idx="1"/>
          </p:nvPr>
        </p:nvSpPr>
        <p:spPr>
          <a:xfrm>
            <a:off x="1367624" y="2490436"/>
            <a:ext cx="9708995" cy="3567173"/>
          </a:xfrm>
        </p:spPr>
        <p:txBody>
          <a:bodyPr anchor="ctr">
            <a:normAutofit/>
          </a:bodyPr>
          <a:lstStyle/>
          <a:p>
            <a:r>
              <a:rPr lang="en-AU" sz="2400" dirty="0"/>
              <a:t>The following assessments </a:t>
            </a:r>
            <a:r>
              <a:rPr lang="en-AU" sz="2400" dirty="0">
                <a:highlight>
                  <a:srgbClr val="FFFF00"/>
                </a:highlight>
              </a:rPr>
              <a:t>MAY be possible </a:t>
            </a:r>
            <a:r>
              <a:rPr lang="en-AU" sz="2400" dirty="0"/>
              <a:t>for remote assessment after COVID:</a:t>
            </a:r>
          </a:p>
          <a:p>
            <a:r>
              <a:rPr lang="en-AU" sz="2400" dirty="0"/>
              <a:t>Initial Assessment of ExCBs  </a:t>
            </a:r>
            <a:r>
              <a:rPr lang="en-AU" sz="2400" dirty="0">
                <a:highlight>
                  <a:srgbClr val="FFFF00"/>
                </a:highlight>
              </a:rPr>
              <a:t>(where IECEx has prior onsite experience with the organisation and staff)</a:t>
            </a:r>
            <a:r>
              <a:rPr lang="en-AU" sz="2400" dirty="0">
                <a:solidFill>
                  <a:srgbClr val="FF0000"/>
                </a:solidFill>
                <a:highlight>
                  <a:srgbClr val="FFFF00"/>
                </a:highlight>
              </a:rPr>
              <a:t>	</a:t>
            </a:r>
          </a:p>
          <a:p>
            <a:r>
              <a:rPr lang="en-AU" sz="2400" dirty="0"/>
              <a:t>Surveillance assessment of ExCBs (any scheme)</a:t>
            </a:r>
          </a:p>
          <a:p>
            <a:r>
              <a:rPr lang="en-AU" sz="2400" dirty="0"/>
              <a:t>Scope extensions for ExCBs </a:t>
            </a:r>
          </a:p>
          <a:p>
            <a:r>
              <a:rPr lang="en-AU" sz="2400" dirty="0"/>
              <a:t>Mid-term assessments</a:t>
            </a:r>
          </a:p>
          <a:p>
            <a:endParaRPr lang="en-AU" sz="2400" dirty="0"/>
          </a:p>
          <a:p>
            <a:endParaRPr lang="en-AU" sz="2400" dirty="0"/>
          </a:p>
        </p:txBody>
      </p:sp>
    </p:spTree>
    <p:extLst>
      <p:ext uri="{BB962C8B-B14F-4D97-AF65-F5344CB8AC3E}">
        <p14:creationId xmlns:p14="http://schemas.microsoft.com/office/powerpoint/2010/main" val="385520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95AD0F2-3E75-49E4-A822-C7FFC8B60BA6}"/>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Deciding on a remote assessment</a:t>
            </a:r>
          </a:p>
        </p:txBody>
      </p:sp>
      <p:sp>
        <p:nvSpPr>
          <p:cNvPr id="3" name="Content Placeholder 2">
            <a:extLst>
              <a:ext uri="{FF2B5EF4-FFF2-40B4-BE49-F238E27FC236}">
                <a16:creationId xmlns:a16="http://schemas.microsoft.com/office/drawing/2014/main" id="{DEDD6339-0F87-4D8F-8866-46E781481D04}"/>
              </a:ext>
            </a:extLst>
          </p:cNvPr>
          <p:cNvSpPr>
            <a:spLocks noGrp="1"/>
          </p:cNvSpPr>
          <p:nvPr>
            <p:ph idx="1"/>
          </p:nvPr>
        </p:nvSpPr>
        <p:spPr>
          <a:xfrm>
            <a:off x="1367624" y="2490436"/>
            <a:ext cx="9708995" cy="3567173"/>
          </a:xfrm>
        </p:spPr>
        <p:txBody>
          <a:bodyPr anchor="ctr">
            <a:normAutofit fontScale="92500"/>
          </a:bodyPr>
          <a:lstStyle/>
          <a:p>
            <a:pPr marL="0" indent="0">
              <a:buNone/>
            </a:pPr>
            <a:r>
              <a:rPr lang="en-AU" sz="2400" dirty="0"/>
              <a:t>The decision to do an assessment remotely will require the collective agreement of:</a:t>
            </a:r>
          </a:p>
          <a:p>
            <a:r>
              <a:rPr lang="en-AU" sz="2400" dirty="0"/>
              <a:t>body to be assessed:</a:t>
            </a:r>
          </a:p>
          <a:p>
            <a:r>
              <a:rPr lang="en-AU" sz="2400" dirty="0"/>
              <a:t>IECEx Secretariat; and</a:t>
            </a:r>
          </a:p>
          <a:p>
            <a:r>
              <a:rPr lang="en-AU" sz="2400" dirty="0"/>
              <a:t>lead assessor of the assessment team</a:t>
            </a:r>
          </a:p>
          <a:p>
            <a:pPr marL="0" indent="0">
              <a:buNone/>
            </a:pPr>
            <a:r>
              <a:rPr lang="en-AU" sz="2400" dirty="0">
                <a:highlight>
                  <a:srgbClr val="FFFF00"/>
                </a:highlight>
              </a:rPr>
              <a:t>The IECEx Chair and Executive are available to arbitrate if necessary.</a:t>
            </a:r>
          </a:p>
          <a:p>
            <a:pPr marL="0" indent="0">
              <a:buNone/>
            </a:pPr>
            <a:r>
              <a:rPr lang="en-AU" sz="2400" dirty="0"/>
              <a:t>The first </a:t>
            </a:r>
            <a:r>
              <a:rPr lang="en-AU" sz="2400" dirty="0">
                <a:highlight>
                  <a:srgbClr val="FFFF00"/>
                </a:highlight>
              </a:rPr>
              <a:t>dot point </a:t>
            </a:r>
            <a:r>
              <a:rPr lang="en-AU" sz="2400" dirty="0"/>
              <a:t>is most important.  Even though a remote assessment may be feasible, the body may prefer an onsite assessment.  One reason for this is that they may see more benefit to them from the onsite assessment process.</a:t>
            </a:r>
          </a:p>
          <a:p>
            <a:pPr marL="0" indent="0">
              <a:buNone/>
            </a:pPr>
            <a:endParaRPr lang="en-AU" sz="2400" dirty="0"/>
          </a:p>
        </p:txBody>
      </p:sp>
    </p:spTree>
    <p:extLst>
      <p:ext uri="{BB962C8B-B14F-4D97-AF65-F5344CB8AC3E}">
        <p14:creationId xmlns:p14="http://schemas.microsoft.com/office/powerpoint/2010/main" val="3712198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95AD0F2-3E75-49E4-A822-C7FFC8B60BA6}"/>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Deciding on a remote assessment</a:t>
            </a:r>
          </a:p>
        </p:txBody>
      </p:sp>
      <p:sp>
        <p:nvSpPr>
          <p:cNvPr id="3" name="Content Placeholder 2">
            <a:extLst>
              <a:ext uri="{FF2B5EF4-FFF2-40B4-BE49-F238E27FC236}">
                <a16:creationId xmlns:a16="http://schemas.microsoft.com/office/drawing/2014/main" id="{DEDD6339-0F87-4D8F-8866-46E781481D04}"/>
              </a:ext>
            </a:extLst>
          </p:cNvPr>
          <p:cNvSpPr>
            <a:spLocks noGrp="1"/>
          </p:cNvSpPr>
          <p:nvPr>
            <p:ph idx="1"/>
          </p:nvPr>
        </p:nvSpPr>
        <p:spPr>
          <a:xfrm>
            <a:off x="1367624" y="2490436"/>
            <a:ext cx="9708995" cy="3567173"/>
          </a:xfrm>
        </p:spPr>
        <p:txBody>
          <a:bodyPr anchor="ctr">
            <a:normAutofit/>
          </a:bodyPr>
          <a:lstStyle/>
          <a:p>
            <a:pPr marL="0" indent="0">
              <a:buNone/>
            </a:pPr>
            <a:r>
              <a:rPr lang="en-AU" sz="1800" dirty="0"/>
              <a:t>The following additional factors may need to be considered:</a:t>
            </a:r>
          </a:p>
          <a:p>
            <a:r>
              <a:rPr lang="en-AU" sz="1800" dirty="0"/>
              <a:t>The type of assessment – does it fall into one of the types  that could be considered (see earlier)?</a:t>
            </a:r>
          </a:p>
          <a:p>
            <a:r>
              <a:rPr lang="en-AU" sz="1800" dirty="0"/>
              <a:t>Does the body hold relevant national accreditation?</a:t>
            </a:r>
          </a:p>
          <a:p>
            <a:r>
              <a:rPr lang="en-AU" sz="1800" dirty="0"/>
              <a:t>How complex is it?</a:t>
            </a:r>
          </a:p>
          <a:p>
            <a:r>
              <a:rPr lang="en-AU" sz="1800" dirty="0"/>
              <a:t>All there additional elements, eg a scope extension as well as surveillance or mid-term assessment?</a:t>
            </a:r>
          </a:p>
          <a:p>
            <a:r>
              <a:rPr lang="en-AU" sz="1800" dirty="0"/>
              <a:t>Does the body have its quality documents and records readily available in a form that can be shared online?</a:t>
            </a:r>
          </a:p>
          <a:p>
            <a:r>
              <a:rPr lang="en-AU" sz="1800" dirty="0"/>
              <a:t>Are the quality documents in English or in a form that can be readily translated by computer software?</a:t>
            </a:r>
          </a:p>
          <a:p>
            <a:endParaRPr lang="en-AU" sz="1000" dirty="0"/>
          </a:p>
          <a:p>
            <a:pPr marL="0" indent="0">
              <a:buNone/>
            </a:pPr>
            <a:endParaRPr lang="en-AU" sz="1000" dirty="0"/>
          </a:p>
        </p:txBody>
      </p:sp>
    </p:spTree>
    <p:extLst>
      <p:ext uri="{BB962C8B-B14F-4D97-AF65-F5344CB8AC3E}">
        <p14:creationId xmlns:p14="http://schemas.microsoft.com/office/powerpoint/2010/main" val="3721600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95AD0F2-3E75-49E4-A822-C7FFC8B60BA6}"/>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Deciding on a remote assessment</a:t>
            </a:r>
          </a:p>
        </p:txBody>
      </p:sp>
      <p:sp>
        <p:nvSpPr>
          <p:cNvPr id="3" name="Content Placeholder 2">
            <a:extLst>
              <a:ext uri="{FF2B5EF4-FFF2-40B4-BE49-F238E27FC236}">
                <a16:creationId xmlns:a16="http://schemas.microsoft.com/office/drawing/2014/main" id="{DEDD6339-0F87-4D8F-8866-46E781481D04}"/>
              </a:ext>
            </a:extLst>
          </p:cNvPr>
          <p:cNvSpPr>
            <a:spLocks noGrp="1"/>
          </p:cNvSpPr>
          <p:nvPr>
            <p:ph idx="1"/>
          </p:nvPr>
        </p:nvSpPr>
        <p:spPr>
          <a:xfrm>
            <a:off x="1367624" y="2490436"/>
            <a:ext cx="9708995" cy="3567173"/>
          </a:xfrm>
        </p:spPr>
        <p:txBody>
          <a:bodyPr anchor="ctr">
            <a:normAutofit/>
          </a:bodyPr>
          <a:lstStyle/>
          <a:p>
            <a:r>
              <a:rPr lang="en-AU" sz="1800" dirty="0"/>
              <a:t>Is the English of the people being assessed good enough for online discussion or can the assessor speak the language of the body?</a:t>
            </a:r>
          </a:p>
          <a:p>
            <a:r>
              <a:rPr lang="en-AU" sz="1800" dirty="0"/>
              <a:t>Was the last assessment remote or onsite?</a:t>
            </a:r>
          </a:p>
          <a:p>
            <a:r>
              <a:rPr lang="en-AU" sz="1800" dirty="0"/>
              <a:t>How many assessors are involved?</a:t>
            </a:r>
          </a:p>
          <a:p>
            <a:r>
              <a:rPr lang="en-AU" sz="1800" dirty="0"/>
              <a:t>Is it possible to have just one assessor on site and the other remote?</a:t>
            </a:r>
          </a:p>
          <a:p>
            <a:r>
              <a:rPr lang="en-AU" sz="1800" dirty="0"/>
              <a:t>Is there likely to be a good internet connection – if in doubt can it be checked beforehand?</a:t>
            </a:r>
          </a:p>
          <a:p>
            <a:r>
              <a:rPr lang="en-AU" sz="1800" dirty="0"/>
              <a:t>Have any of the assessment team previously visited the facility?</a:t>
            </a:r>
          </a:p>
          <a:p>
            <a:endParaRPr lang="en-AU" sz="1000" dirty="0"/>
          </a:p>
          <a:p>
            <a:pPr marL="0" indent="0">
              <a:buNone/>
            </a:pPr>
            <a:endParaRPr lang="en-AU" sz="1000" dirty="0"/>
          </a:p>
        </p:txBody>
      </p:sp>
    </p:spTree>
    <p:extLst>
      <p:ext uri="{BB962C8B-B14F-4D97-AF65-F5344CB8AC3E}">
        <p14:creationId xmlns:p14="http://schemas.microsoft.com/office/powerpoint/2010/main" val="246900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FC6F9A0-C2DF-4115-90CE-7E1FBC6EBBE9}"/>
              </a:ext>
            </a:extLst>
          </p:cNvPr>
          <p:cNvSpPr>
            <a:spLocks noGrp="1"/>
          </p:cNvSpPr>
          <p:nvPr>
            <p:ph type="title"/>
          </p:nvPr>
        </p:nvSpPr>
        <p:spPr>
          <a:xfrm>
            <a:off x="1870997" y="1607809"/>
            <a:ext cx="9236026" cy="2876680"/>
          </a:xfrm>
        </p:spPr>
        <p:txBody>
          <a:bodyPr vert="horz" lIns="91440" tIns="45720" rIns="91440" bIns="45720" rtlCol="0" anchor="ctr">
            <a:normAutofit/>
          </a:bodyPr>
          <a:lstStyle/>
          <a:p>
            <a:r>
              <a:rPr lang="en-US" sz="6600" kern="1200" dirty="0">
                <a:solidFill>
                  <a:srgbClr val="FFFFFF"/>
                </a:solidFill>
                <a:latin typeface="+mj-lt"/>
                <a:ea typeface="+mj-ea"/>
                <a:cs typeface="+mj-cs"/>
              </a:rPr>
              <a:t>Guidance on remote assessments</a:t>
            </a:r>
          </a:p>
        </p:txBody>
      </p:sp>
    </p:spTree>
    <p:extLst>
      <p:ext uri="{BB962C8B-B14F-4D97-AF65-F5344CB8AC3E}">
        <p14:creationId xmlns:p14="http://schemas.microsoft.com/office/powerpoint/2010/main" val="643953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5B1C7AD-33CA-4581-8FBF-60DE60097C69}"/>
              </a:ext>
            </a:extLst>
          </p:cNvPr>
          <p:cNvSpPr>
            <a:spLocks noGrp="1"/>
          </p:cNvSpPr>
          <p:nvPr>
            <p:ph type="title"/>
          </p:nvPr>
        </p:nvSpPr>
        <p:spPr>
          <a:xfrm>
            <a:off x="958506" y="800392"/>
            <a:ext cx="10264697" cy="1212102"/>
          </a:xfrm>
        </p:spPr>
        <p:txBody>
          <a:bodyPr>
            <a:normAutofit/>
          </a:bodyPr>
          <a:lstStyle/>
          <a:p>
            <a:r>
              <a:rPr lang="en-AU" sz="4000">
                <a:solidFill>
                  <a:srgbClr val="FFFFFF"/>
                </a:solidFill>
              </a:rPr>
              <a:t>Guidance remote assessments</a:t>
            </a:r>
          </a:p>
        </p:txBody>
      </p:sp>
      <p:sp>
        <p:nvSpPr>
          <p:cNvPr id="3" name="Content Placeholder 2">
            <a:extLst>
              <a:ext uri="{FF2B5EF4-FFF2-40B4-BE49-F238E27FC236}">
                <a16:creationId xmlns:a16="http://schemas.microsoft.com/office/drawing/2014/main" id="{FFACC615-EF50-4436-B801-9A06DB0A53D5}"/>
              </a:ext>
            </a:extLst>
          </p:cNvPr>
          <p:cNvSpPr>
            <a:spLocks noGrp="1"/>
          </p:cNvSpPr>
          <p:nvPr>
            <p:ph idx="1"/>
          </p:nvPr>
        </p:nvSpPr>
        <p:spPr>
          <a:xfrm>
            <a:off x="1367624" y="2490436"/>
            <a:ext cx="9708995" cy="3567173"/>
          </a:xfrm>
        </p:spPr>
        <p:txBody>
          <a:bodyPr anchor="ctr">
            <a:normAutofit/>
          </a:bodyPr>
          <a:lstStyle/>
          <a:p>
            <a:pPr marL="0" indent="0">
              <a:buNone/>
            </a:pPr>
            <a:r>
              <a:rPr lang="en-AU" sz="2400" dirty="0"/>
              <a:t>Guidance on remote assessments </a:t>
            </a:r>
            <a:r>
              <a:rPr lang="en-AU" sz="2400" dirty="0">
                <a:highlight>
                  <a:srgbClr val="FFFF00"/>
                </a:highlight>
              </a:rPr>
              <a:t>to be prepared by ExAG </a:t>
            </a:r>
            <a:r>
              <a:rPr lang="en-AU" sz="2400" dirty="0"/>
              <a:t>using material in this presentation, taking into account feedback </a:t>
            </a:r>
            <a:r>
              <a:rPr lang="en-AU" sz="2400" dirty="0">
                <a:highlight>
                  <a:srgbClr val="FFFF00"/>
                </a:highlight>
              </a:rPr>
              <a:t>and the survey</a:t>
            </a:r>
            <a:r>
              <a:rPr lang="en-AU" sz="2400" dirty="0"/>
              <a:t>, as follows:</a:t>
            </a:r>
          </a:p>
          <a:p>
            <a:r>
              <a:rPr lang="en-AU" sz="2400" dirty="0"/>
              <a:t>For inclusion in OD 032</a:t>
            </a:r>
          </a:p>
          <a:p>
            <a:r>
              <a:rPr lang="en-AU" sz="2400" dirty="0"/>
              <a:t>Options include:</a:t>
            </a:r>
          </a:p>
          <a:p>
            <a:pPr lvl="1"/>
            <a:r>
              <a:rPr lang="en-AU" dirty="0"/>
              <a:t>revision or addition to existing text;</a:t>
            </a:r>
          </a:p>
          <a:p>
            <a:pPr lvl="1"/>
            <a:r>
              <a:rPr lang="en-AU" dirty="0"/>
              <a:t>addition of an informative annex; or</a:t>
            </a:r>
          </a:p>
          <a:p>
            <a:pPr lvl="1"/>
            <a:r>
              <a:rPr lang="en-AU" dirty="0"/>
              <a:t>a combination of the above</a:t>
            </a:r>
          </a:p>
        </p:txBody>
      </p:sp>
    </p:spTree>
    <p:extLst>
      <p:ext uri="{BB962C8B-B14F-4D97-AF65-F5344CB8AC3E}">
        <p14:creationId xmlns:p14="http://schemas.microsoft.com/office/powerpoint/2010/main" val="831002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FC6F9A0-C2DF-4115-90CE-7E1FBC6EBBE9}"/>
              </a:ext>
            </a:extLst>
          </p:cNvPr>
          <p:cNvSpPr>
            <a:spLocks noGrp="1"/>
          </p:cNvSpPr>
          <p:nvPr>
            <p:ph type="title"/>
          </p:nvPr>
        </p:nvSpPr>
        <p:spPr>
          <a:xfrm>
            <a:off x="1870997" y="1607809"/>
            <a:ext cx="9236026" cy="2876680"/>
          </a:xfrm>
        </p:spPr>
        <p:txBody>
          <a:bodyPr vert="horz" lIns="91440" tIns="45720" rIns="91440" bIns="45720" rtlCol="0" anchor="ctr">
            <a:normAutofit/>
          </a:bodyPr>
          <a:lstStyle/>
          <a:p>
            <a:r>
              <a:rPr lang="en-US" sz="6600" kern="1200" dirty="0">
                <a:solidFill>
                  <a:srgbClr val="FFFFFF"/>
                </a:solidFill>
                <a:latin typeface="+mj-lt"/>
                <a:ea typeface="+mj-ea"/>
                <a:cs typeface="+mj-cs"/>
              </a:rPr>
              <a:t>Further discussion?</a:t>
            </a:r>
          </a:p>
        </p:txBody>
      </p:sp>
    </p:spTree>
    <p:extLst>
      <p:ext uri="{BB962C8B-B14F-4D97-AF65-F5344CB8AC3E}">
        <p14:creationId xmlns:p14="http://schemas.microsoft.com/office/powerpoint/2010/main" val="135133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6F89C-6455-4220-9C58-53284B2422A5}"/>
              </a:ext>
            </a:extLst>
          </p:cNvPr>
          <p:cNvSpPr>
            <a:spLocks noGrp="1"/>
          </p:cNvSpPr>
          <p:nvPr>
            <p:ph type="title"/>
          </p:nvPr>
        </p:nvSpPr>
        <p:spPr>
          <a:xfrm>
            <a:off x="524741" y="620392"/>
            <a:ext cx="3808268" cy="5504688"/>
          </a:xfrm>
        </p:spPr>
        <p:txBody>
          <a:bodyPr>
            <a:normAutofit/>
          </a:bodyPr>
          <a:lstStyle/>
          <a:p>
            <a:r>
              <a:rPr lang="en-AU" sz="5100" dirty="0">
                <a:solidFill>
                  <a:schemeClr val="bg1"/>
                </a:solidFill>
                <a:highlight>
                  <a:srgbClr val="FFFF00"/>
                </a:highlight>
              </a:rPr>
              <a:t>Remote assessments – scope of presentation</a:t>
            </a:r>
          </a:p>
        </p:txBody>
      </p:sp>
      <p:graphicFrame>
        <p:nvGraphicFramePr>
          <p:cNvPr id="11" name="Content Placeholder 3">
            <a:extLst>
              <a:ext uri="{FF2B5EF4-FFF2-40B4-BE49-F238E27FC236}">
                <a16:creationId xmlns:a16="http://schemas.microsoft.com/office/drawing/2014/main" id="{0BBB9020-AC82-4F24-A7DC-D126D293A816}"/>
              </a:ext>
            </a:extLst>
          </p:cNvPr>
          <p:cNvGraphicFramePr>
            <a:graphicFrameLocks noGrp="1"/>
          </p:cNvGraphicFramePr>
          <p:nvPr>
            <p:ph idx="1"/>
            <p:extLst>
              <p:ext uri="{D42A27DB-BD31-4B8C-83A1-F6EECF244321}">
                <p14:modId xmlns:p14="http://schemas.microsoft.com/office/powerpoint/2010/main" val="217055600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66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FD64B72-0500-482C-A6A3-69379B9C6E5D}"/>
              </a:ext>
            </a:extLst>
          </p:cNvPr>
          <p:cNvSpPr>
            <a:spLocks noGrp="1"/>
          </p:cNvSpPr>
          <p:nvPr>
            <p:ph type="title"/>
          </p:nvPr>
        </p:nvSpPr>
        <p:spPr>
          <a:xfrm>
            <a:off x="1870997" y="1607809"/>
            <a:ext cx="9236026" cy="2876680"/>
          </a:xfrm>
        </p:spPr>
        <p:txBody>
          <a:bodyPr vert="horz" lIns="91440" tIns="45720" rIns="91440" bIns="45720" rtlCol="0" anchor="ctr">
            <a:normAutofit/>
          </a:bodyPr>
          <a:lstStyle/>
          <a:p>
            <a:pPr algn="ctr"/>
            <a:r>
              <a:rPr lang="en-GB" sz="6600" kern="1200" dirty="0">
                <a:solidFill>
                  <a:srgbClr val="FFFFFF"/>
                </a:solidFill>
                <a:latin typeface="+mj-lt"/>
                <a:ea typeface="+mj-ea"/>
                <a:cs typeface="+mj-cs"/>
              </a:rPr>
              <a:t>OD 060 – review of major aspects</a:t>
            </a: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46640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E04B1-053A-4665-9EEA-13BC1B8A5072}"/>
              </a:ext>
            </a:extLst>
          </p:cNvPr>
          <p:cNvSpPr>
            <a:spLocks noGrp="1"/>
          </p:cNvSpPr>
          <p:nvPr>
            <p:ph type="body" sz="half" idx="2"/>
          </p:nvPr>
        </p:nvSpPr>
        <p:spPr>
          <a:xfrm>
            <a:off x="839788" y="987425"/>
            <a:ext cx="5256212" cy="5534673"/>
          </a:xfrm>
        </p:spPr>
        <p:txBody>
          <a:bodyPr>
            <a:normAutofit/>
          </a:bodyPr>
          <a:lstStyle/>
          <a:p>
            <a:pPr marL="0" indent="0">
              <a:buNone/>
            </a:pPr>
            <a:r>
              <a:rPr lang="en-GB" sz="3600" b="1" dirty="0">
                <a:solidFill>
                  <a:srgbClr val="000000"/>
                </a:solidFill>
                <a:latin typeface="Arial" panose="020B0604020202020204" pitchFamily="34" charset="0"/>
              </a:rPr>
              <a:t>OD 060 - </a:t>
            </a:r>
            <a:r>
              <a:rPr lang="en-GB" sz="3600" b="1" i="0" u="none" strike="noStrike" baseline="0" dirty="0">
                <a:solidFill>
                  <a:srgbClr val="000000"/>
                </a:solidFill>
                <a:latin typeface="Arial" panose="020B0604020202020204" pitchFamily="34" charset="0"/>
              </a:rPr>
              <a:t>IECEx Guide for Business Continuity – Management of Extraordinary Circumstances or Events affecting IECEx Certification Schemes and Activities </a:t>
            </a:r>
          </a:p>
        </p:txBody>
      </p:sp>
      <p:pic>
        <p:nvPicPr>
          <p:cNvPr id="14" name="Picture 13">
            <a:extLst>
              <a:ext uri="{FF2B5EF4-FFF2-40B4-BE49-F238E27FC236}">
                <a16:creationId xmlns:a16="http://schemas.microsoft.com/office/drawing/2014/main" id="{9D84B08D-4351-4F1E-AADB-FEADC5C41DC2}"/>
              </a:ext>
            </a:extLst>
          </p:cNvPr>
          <p:cNvPicPr>
            <a:picLocks noChangeAspect="1"/>
          </p:cNvPicPr>
          <p:nvPr/>
        </p:nvPicPr>
        <p:blipFill>
          <a:blip r:embed="rId2"/>
          <a:stretch>
            <a:fillRect/>
          </a:stretch>
        </p:blipFill>
        <p:spPr>
          <a:xfrm>
            <a:off x="6577884" y="497298"/>
            <a:ext cx="4469561" cy="6157048"/>
          </a:xfrm>
          <a:prstGeom prst="rect">
            <a:avLst/>
          </a:prstGeom>
        </p:spPr>
      </p:pic>
    </p:spTree>
    <p:extLst>
      <p:ext uri="{BB962C8B-B14F-4D97-AF65-F5344CB8AC3E}">
        <p14:creationId xmlns:p14="http://schemas.microsoft.com/office/powerpoint/2010/main" val="201817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C3C3BBF-75E4-407F-B412-8764D5E87215}"/>
              </a:ext>
            </a:extLst>
          </p:cNvPr>
          <p:cNvSpPr>
            <a:spLocks noGrp="1"/>
          </p:cNvSpPr>
          <p:nvPr>
            <p:ph type="title"/>
          </p:nvPr>
        </p:nvSpPr>
        <p:spPr>
          <a:xfrm>
            <a:off x="958506" y="800392"/>
            <a:ext cx="10264697" cy="1212102"/>
          </a:xfrm>
        </p:spPr>
        <p:txBody>
          <a:bodyPr>
            <a:normAutofit/>
          </a:bodyPr>
          <a:lstStyle/>
          <a:p>
            <a:r>
              <a:rPr lang="en-AU" sz="4000" dirty="0">
                <a:solidFill>
                  <a:srgbClr val="FFFFFF"/>
                </a:solidFill>
              </a:rPr>
              <a:t>OD 060 – Review of major aspects</a:t>
            </a:r>
          </a:p>
        </p:txBody>
      </p:sp>
      <p:sp>
        <p:nvSpPr>
          <p:cNvPr id="3" name="Content Placeholder 2">
            <a:extLst>
              <a:ext uri="{FF2B5EF4-FFF2-40B4-BE49-F238E27FC236}">
                <a16:creationId xmlns:a16="http://schemas.microsoft.com/office/drawing/2014/main" id="{116D3AE6-36CF-4A06-9A2D-C785894622E5}"/>
              </a:ext>
            </a:extLst>
          </p:cNvPr>
          <p:cNvSpPr>
            <a:spLocks noGrp="1"/>
          </p:cNvSpPr>
          <p:nvPr>
            <p:ph idx="1"/>
          </p:nvPr>
        </p:nvSpPr>
        <p:spPr>
          <a:xfrm>
            <a:off x="1367624" y="2490436"/>
            <a:ext cx="9708995" cy="3567173"/>
          </a:xfrm>
        </p:spPr>
        <p:txBody>
          <a:bodyPr anchor="ctr">
            <a:normAutofit/>
          </a:bodyPr>
          <a:lstStyle/>
          <a:p>
            <a:pPr marL="514350" indent="-514350">
              <a:buFont typeface="+mj-lt"/>
              <a:buAutoNum type="arabicPeriod"/>
            </a:pPr>
            <a:r>
              <a:rPr lang="en-AU" sz="2400" dirty="0"/>
              <a:t>Opportunities for accepted bodies to vary time-frames and do remote audits, eg for QARs</a:t>
            </a:r>
          </a:p>
          <a:p>
            <a:pPr marL="514350" indent="-514350">
              <a:buFont typeface="+mj-lt"/>
              <a:buAutoNum type="arabicPeriod"/>
            </a:pPr>
            <a:r>
              <a:rPr lang="en-AU" sz="2400" dirty="0"/>
              <a:t>Opportunities to carry out remote peer assessments for new and accepted bodies for all schemes</a:t>
            </a:r>
          </a:p>
          <a:p>
            <a:pPr marL="0" indent="0">
              <a:buNone/>
            </a:pPr>
            <a:r>
              <a:rPr lang="en-AU" sz="2400" dirty="0"/>
              <a:t>This </a:t>
            </a:r>
            <a:r>
              <a:rPr lang="en-AU" sz="2400" dirty="0">
                <a:highlight>
                  <a:srgbClr val="FFFF00"/>
                </a:highlight>
              </a:rPr>
              <a:t>training workshop </a:t>
            </a:r>
            <a:r>
              <a:rPr lang="en-AU" sz="2400" dirty="0"/>
              <a:t>will concentrate on the second aspect above, drawing on our experiences over the past 18 months.  </a:t>
            </a:r>
          </a:p>
        </p:txBody>
      </p:sp>
    </p:spTree>
    <p:extLst>
      <p:ext uri="{BB962C8B-B14F-4D97-AF65-F5344CB8AC3E}">
        <p14:creationId xmlns:p14="http://schemas.microsoft.com/office/powerpoint/2010/main" val="229389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FD64B72-0500-482C-A6A3-69379B9C6E5D}"/>
              </a:ext>
            </a:extLst>
          </p:cNvPr>
          <p:cNvSpPr>
            <a:spLocks noGrp="1"/>
          </p:cNvSpPr>
          <p:nvPr>
            <p:ph type="title"/>
          </p:nvPr>
        </p:nvSpPr>
        <p:spPr>
          <a:xfrm>
            <a:off x="1870997" y="1607809"/>
            <a:ext cx="9236026" cy="2876680"/>
          </a:xfrm>
        </p:spPr>
        <p:txBody>
          <a:bodyPr vert="horz" lIns="91440" tIns="45720" rIns="91440" bIns="45720" rtlCol="0" anchor="ctr">
            <a:normAutofit fontScale="90000"/>
          </a:bodyPr>
          <a:lstStyle/>
          <a:p>
            <a:pPr algn="ctr"/>
            <a:br>
              <a:rPr lang="en-GB" sz="6600" kern="1200" dirty="0">
                <a:solidFill>
                  <a:srgbClr val="FFFFFF"/>
                </a:solidFill>
                <a:latin typeface="+mj-lt"/>
                <a:ea typeface="+mj-ea"/>
                <a:cs typeface="+mj-cs"/>
              </a:rPr>
            </a:br>
            <a:br>
              <a:rPr lang="en-GB" sz="6600" kern="1200" dirty="0">
                <a:solidFill>
                  <a:srgbClr val="FFFFFF"/>
                </a:solidFill>
                <a:latin typeface="+mj-lt"/>
                <a:ea typeface="+mj-ea"/>
                <a:cs typeface="+mj-cs"/>
              </a:rPr>
            </a:br>
            <a:r>
              <a:rPr lang="en-GB" sz="6600" kern="1200" dirty="0">
                <a:solidFill>
                  <a:srgbClr val="FFFFFF"/>
                </a:solidFill>
                <a:latin typeface="+mj-lt"/>
                <a:ea typeface="+mj-ea"/>
                <a:cs typeface="+mj-cs"/>
              </a:rPr>
              <a:t>Assessments using OD 060 - h</a:t>
            </a:r>
            <a:r>
              <a:rPr lang="en-GB" sz="6600" dirty="0">
                <a:solidFill>
                  <a:srgbClr val="FFFFFF"/>
                </a:solidFill>
              </a:rPr>
              <a:t>ow successful have we been</a:t>
            </a:r>
            <a:r>
              <a:rPr lang="en-GB" sz="6600" kern="1200" dirty="0">
                <a:solidFill>
                  <a:srgbClr val="FFFFFF"/>
                </a:solidFill>
                <a:latin typeface="+mj-lt"/>
                <a:ea typeface="+mj-ea"/>
                <a:cs typeface="+mj-cs"/>
              </a:rPr>
              <a:t>?</a:t>
            </a:r>
            <a:br>
              <a:rPr lang="en-GB" sz="6600" kern="1200" dirty="0">
                <a:solidFill>
                  <a:srgbClr val="FFFFFF"/>
                </a:solidFill>
                <a:latin typeface="+mj-lt"/>
                <a:ea typeface="+mj-ea"/>
                <a:cs typeface="+mj-cs"/>
              </a:rPr>
            </a:br>
            <a:br>
              <a:rPr lang="en-GB" sz="6600" kern="1200" dirty="0">
                <a:solidFill>
                  <a:srgbClr val="FFFFFF"/>
                </a:solidFill>
                <a:latin typeface="+mj-lt"/>
                <a:ea typeface="+mj-ea"/>
                <a:cs typeface="+mj-cs"/>
              </a:rPr>
            </a:b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264626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CAF8239-1A89-49DF-8776-7F0ACA453F34}"/>
              </a:ext>
            </a:extLst>
          </p:cNvPr>
          <p:cNvSpPr>
            <a:spLocks noGrp="1"/>
          </p:cNvSpPr>
          <p:nvPr>
            <p:ph type="title"/>
          </p:nvPr>
        </p:nvSpPr>
        <p:spPr>
          <a:xfrm>
            <a:off x="958506" y="800392"/>
            <a:ext cx="10264697" cy="1212102"/>
          </a:xfrm>
        </p:spPr>
        <p:txBody>
          <a:bodyPr>
            <a:normAutofit/>
          </a:bodyPr>
          <a:lstStyle/>
          <a:p>
            <a:r>
              <a:rPr lang="en-AU" sz="3100" dirty="0">
                <a:solidFill>
                  <a:srgbClr val="FFFFFF"/>
                </a:solidFill>
              </a:rPr>
              <a:t>Assessments using OD060 – how successful have we been?</a:t>
            </a:r>
          </a:p>
        </p:txBody>
      </p:sp>
      <p:sp>
        <p:nvSpPr>
          <p:cNvPr id="3" name="Content Placeholder 2">
            <a:extLst>
              <a:ext uri="{FF2B5EF4-FFF2-40B4-BE49-F238E27FC236}">
                <a16:creationId xmlns:a16="http://schemas.microsoft.com/office/drawing/2014/main" id="{396D0E03-1B11-4760-8194-34F93877BCC0}"/>
              </a:ext>
            </a:extLst>
          </p:cNvPr>
          <p:cNvSpPr>
            <a:spLocks noGrp="1"/>
          </p:cNvSpPr>
          <p:nvPr>
            <p:ph idx="1"/>
          </p:nvPr>
        </p:nvSpPr>
        <p:spPr>
          <a:xfrm>
            <a:off x="1367624" y="2490436"/>
            <a:ext cx="9708995" cy="3567173"/>
          </a:xfrm>
        </p:spPr>
        <p:txBody>
          <a:bodyPr anchor="ctr">
            <a:normAutofit/>
          </a:bodyPr>
          <a:lstStyle/>
          <a:p>
            <a:r>
              <a:rPr lang="en-AU" sz="2400" dirty="0"/>
              <a:t>On-site assessments have been essentially impossible for the past 18 months</a:t>
            </a:r>
          </a:p>
          <a:p>
            <a:r>
              <a:rPr lang="en-AU" sz="2400" dirty="0"/>
              <a:t>Set to continue longer</a:t>
            </a:r>
          </a:p>
          <a:p>
            <a:r>
              <a:rPr lang="en-AU" sz="2400" dirty="0"/>
              <a:t>Hopefully 2022 will see opportunities for onsite assessments</a:t>
            </a:r>
          </a:p>
          <a:p>
            <a:r>
              <a:rPr lang="en-AU" sz="2400" dirty="0"/>
              <a:t>But the work is getting done</a:t>
            </a:r>
          </a:p>
          <a:p>
            <a:r>
              <a:rPr lang="en-AU" sz="2400" dirty="0">
                <a:highlight>
                  <a:srgbClr val="FFFF00"/>
                </a:highlight>
              </a:rPr>
              <a:t>Chris Agius to provide some information</a:t>
            </a:r>
          </a:p>
        </p:txBody>
      </p:sp>
    </p:spTree>
    <p:extLst>
      <p:ext uri="{BB962C8B-B14F-4D97-AF65-F5344CB8AC3E}">
        <p14:creationId xmlns:p14="http://schemas.microsoft.com/office/powerpoint/2010/main" val="986585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IECRE 2019_16x9">
  <a:themeElements>
    <a:clrScheme name="IEC-Jael">
      <a:dk1>
        <a:sysClr val="windowText" lastClr="000000"/>
      </a:dk1>
      <a:lt1>
        <a:sysClr val="window" lastClr="FFFFFF"/>
      </a:lt1>
      <a:dk2>
        <a:srgbClr val="1F497D"/>
      </a:dk2>
      <a:lt2>
        <a:srgbClr val="EEECE1"/>
      </a:lt2>
      <a:accent1>
        <a:srgbClr val="9BBB59"/>
      </a:accent1>
      <a:accent2>
        <a:srgbClr val="002060"/>
      </a:accent2>
      <a:accent3>
        <a:srgbClr val="FFFF00"/>
      </a:accent3>
      <a:accent4>
        <a:srgbClr val="003300"/>
      </a:accent4>
      <a:accent5>
        <a:srgbClr val="FFFFFF"/>
      </a:accent5>
      <a:accent6>
        <a:srgbClr val="99663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ECEx 2021.pptx" id="{56D523B7-595E-4E8C-AB91-1B71A27EDCD1}" vid="{EB027F39-657C-4C5E-81CE-CF848534E288}"/>
    </a:ext>
  </a:extLst>
</a:theme>
</file>

<file path=docProps/app.xml><?xml version="1.0" encoding="utf-8"?>
<Properties xmlns="http://schemas.openxmlformats.org/officeDocument/2006/extended-properties" xmlns:vt="http://schemas.openxmlformats.org/officeDocument/2006/docPropsVTypes">
  <TotalTime>1815</TotalTime>
  <Words>2124</Words>
  <Application>Microsoft Office PowerPoint</Application>
  <PresentationFormat>Widescreen</PresentationFormat>
  <Paragraphs>220</Paragraphs>
  <Slides>36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MS Gothic</vt:lpstr>
      <vt:lpstr>Arial</vt:lpstr>
      <vt:lpstr>Calibri</vt:lpstr>
      <vt:lpstr>Calibri Light</vt:lpstr>
      <vt:lpstr>Segoe UI Symbol</vt:lpstr>
      <vt:lpstr>Symbol</vt:lpstr>
      <vt:lpstr>Office Theme</vt:lpstr>
      <vt:lpstr>Presentation IECRE 2019_16x9</vt:lpstr>
      <vt:lpstr>Remote Assessments of ExCBs, ExTLs and ATFs</vt:lpstr>
      <vt:lpstr>Scope </vt:lpstr>
      <vt:lpstr>Remote assessments – scope of presentation</vt:lpstr>
      <vt:lpstr>Remote assessments – scope of presentation</vt:lpstr>
      <vt:lpstr>OD 060 – review of major aspects</vt:lpstr>
      <vt:lpstr>PowerPoint Presentation</vt:lpstr>
      <vt:lpstr>OD 060 – Review of major aspects</vt:lpstr>
      <vt:lpstr>  Assessments using OD 060 - how successful have we been?  </vt:lpstr>
      <vt:lpstr>Assessments using OD060 – how successful have we been?</vt:lpstr>
      <vt:lpstr>  What lessons have we learnt?  </vt:lpstr>
      <vt:lpstr>Lessons learnt - introduction</vt:lpstr>
      <vt:lpstr>Lessons learnt – general </vt:lpstr>
      <vt:lpstr>Lessons learnt - specifics</vt:lpstr>
      <vt:lpstr>Lessons learnt - specifics</vt:lpstr>
      <vt:lpstr>Planning remote assessments</vt:lpstr>
      <vt:lpstr>Planning remote – assessment plan</vt:lpstr>
      <vt:lpstr>Planning remote – assessment plan</vt:lpstr>
      <vt:lpstr>Planning remote - technology</vt:lpstr>
      <vt:lpstr>Remote assessments after COVID</vt:lpstr>
      <vt:lpstr>Existing provisions for remote assessment  OD 032  Guidelines and information for IECEx assessments</vt:lpstr>
      <vt:lpstr>Existing provisions for remote assessment  OD 032  Guidelines and information for IECEx assessments</vt:lpstr>
      <vt:lpstr>Existing provisions for remote assessment  OD 032  Guidelines and information for IECEx assessments</vt:lpstr>
      <vt:lpstr>Existing provisions for remote assessment  OD 032  Guidelines and information for IECEx assessments</vt:lpstr>
      <vt:lpstr>After COVID – role for remote assessments?</vt:lpstr>
      <vt:lpstr>After COVID – role for remote assessments?</vt:lpstr>
      <vt:lpstr>Question 10: Which types of assessments and re-assessments could be managed remotely when pandemic restrictions are lifted and international resumes? (click the appropriate boxes) </vt:lpstr>
      <vt:lpstr>After COVID – role for remote assessments?</vt:lpstr>
      <vt:lpstr>After COVID – role for remote assessments?</vt:lpstr>
      <vt:lpstr>After COVID – remote unlikely</vt:lpstr>
      <vt:lpstr>After COVID – remote possible</vt:lpstr>
      <vt:lpstr>Deciding on a remote assessment</vt:lpstr>
      <vt:lpstr>Deciding on a remote assessment</vt:lpstr>
      <vt:lpstr>Deciding on a remote assessment</vt:lpstr>
      <vt:lpstr>Guidance on remote assessments</vt:lpstr>
      <vt:lpstr>Guidance remote assessments</vt:lpstr>
      <vt:lpstr>Further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Assessments of ExCBs, ExTLs and ATFs</dc:title>
  <dc:creator>Jim Munro</dc:creator>
  <cp:lastModifiedBy>Jim Munro</cp:lastModifiedBy>
  <cp:revision>3</cp:revision>
  <dcterms:created xsi:type="dcterms:W3CDTF">2021-08-24T07:14:21Z</dcterms:created>
  <dcterms:modified xsi:type="dcterms:W3CDTF">2021-08-27T06:11:14Z</dcterms:modified>
</cp:coreProperties>
</file>