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696" r:id="rId3"/>
  </p:sldMasterIdLst>
  <p:notesMasterIdLst>
    <p:notesMasterId r:id="rId16"/>
  </p:notesMasterIdLst>
  <p:sldIdLst>
    <p:sldId id="989" r:id="rId4"/>
    <p:sldId id="362" r:id="rId5"/>
    <p:sldId id="979" r:id="rId6"/>
    <p:sldId id="990" r:id="rId7"/>
    <p:sldId id="975" r:id="rId8"/>
    <p:sldId id="390" r:id="rId9"/>
    <p:sldId id="991" r:id="rId10"/>
    <p:sldId id="346" r:id="rId11"/>
    <p:sldId id="992" r:id="rId12"/>
    <p:sldId id="993" r:id="rId13"/>
    <p:sldId id="981" r:id="rId14"/>
    <p:sldId id="974" r:id="rId1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D5D009-40E5-4D55-A201-0C503C7C2DAC}">
          <p14:sldIdLst>
            <p14:sldId id="989"/>
            <p14:sldId id="362"/>
            <p14:sldId id="979"/>
            <p14:sldId id="990"/>
            <p14:sldId id="975"/>
            <p14:sldId id="390"/>
            <p14:sldId id="991"/>
            <p14:sldId id="346"/>
            <p14:sldId id="992"/>
            <p14:sldId id="993"/>
            <p14:sldId id="981"/>
            <p14:sldId id="9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67" autoAdjust="0"/>
  </p:normalViewPr>
  <p:slideViewPr>
    <p:cSldViewPr snapToGrid="0">
      <p:cViewPr varScale="1">
        <p:scale>
          <a:sx n="88" d="100"/>
          <a:sy n="88" d="100"/>
        </p:scale>
        <p:origin x="1392" y="90"/>
      </p:cViewPr>
      <p:guideLst/>
    </p:cSldViewPr>
  </p:slideViewPr>
  <p:notesTextViewPr>
    <p:cViewPr>
      <p:scale>
        <a:sx n="1" d="1"/>
        <a:sy n="1" d="1"/>
      </p:scale>
      <p:origin x="0" y="0"/>
    </p:cViewPr>
  </p:notesTextViewPr>
  <p:notesViewPr>
    <p:cSldViewPr snapToGrid="0">
      <p:cViewPr varScale="1">
        <p:scale>
          <a:sx n="68" d="100"/>
          <a:sy n="68" d="100"/>
        </p:scale>
        <p:origin x="184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Mark.Amos.ISC\AppData\Local\Microsoft\Windows\Temporary%20Internet%20Files\Content.Outlook\93JLPIIW\QAR%20out%20of%20date%20summary17_18May.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iscserver\public\IECEx_System%20(1)\MRoy\QAR%20Tracking%20Stats\QARs%202020.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r>
              <a:rPr lang="en-US" sz="1800" b="1" i="0" baseline="0" dirty="0">
                <a:effectLst/>
              </a:rPr>
              <a:t>ExCB OUT OF DATE QARs TO JUNE 2018</a:t>
            </a:r>
            <a:endParaRPr lang="en-AU"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75000"/>
                    <a:lumOff val="25000"/>
                  </a:sysClr>
                </a:solidFill>
              </a:defRPr>
            </a:pPr>
            <a:endParaRPr lang="en-AU"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endParaRPr lang="en-US"/>
        </a:p>
      </c:txPr>
    </c:title>
    <c:autoTitleDeleted val="0"/>
    <c:plotArea>
      <c:layout>
        <c:manualLayout>
          <c:layoutTarget val="inner"/>
          <c:xMode val="edge"/>
          <c:yMode val="edge"/>
          <c:x val="4.717631698665533E-2"/>
          <c:y val="3.3447664591664261E-2"/>
          <c:w val="0.94400458949837029"/>
          <c:h val="0.83112530051390632"/>
        </c:manualLayout>
      </c:layout>
      <c:barChart>
        <c:barDir val="col"/>
        <c:grouping val="clustered"/>
        <c:varyColors val="0"/>
        <c:ser>
          <c:idx val="1"/>
          <c:order val="0"/>
          <c:spPr>
            <a:solidFill>
              <a:srgbClr val="00B0F0"/>
            </a:solidFill>
            <a:ln w="1587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ln>
                      <a:noFill/>
                    </a:ln>
                    <a:solidFill>
                      <a:schemeClr val="tx1"/>
                    </a:solidFill>
                    <a:effectLst>
                      <a:outerShdw blurRad="50800" dist="50800" dir="5400000" algn="ctr" rotWithShape="0">
                        <a:schemeClr val="bg1"/>
                      </a:outerShdw>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'2017&amp;18'!$D$2:$D$50</c:f>
              <c:numCache>
                <c:formatCode>General</c:formatCode>
                <c:ptCount val="49"/>
                <c:pt idx="0">
                  <c:v>30</c:v>
                </c:pt>
                <c:pt idx="1">
                  <c:v>1</c:v>
                </c:pt>
                <c:pt idx="2">
                  <c:v>13</c:v>
                </c:pt>
                <c:pt idx="3">
                  <c:v>1</c:v>
                </c:pt>
                <c:pt idx="4">
                  <c:v>11</c:v>
                </c:pt>
                <c:pt idx="5">
                  <c:v>7</c:v>
                </c:pt>
                <c:pt idx="6">
                  <c:v>13</c:v>
                </c:pt>
                <c:pt idx="7">
                  <c:v>24</c:v>
                </c:pt>
                <c:pt idx="8">
                  <c:v>15</c:v>
                </c:pt>
                <c:pt idx="9">
                  <c:v>23</c:v>
                </c:pt>
                <c:pt idx="10">
                  <c:v>1</c:v>
                </c:pt>
                <c:pt idx="11">
                  <c:v>4</c:v>
                </c:pt>
                <c:pt idx="12">
                  <c:v>6</c:v>
                </c:pt>
                <c:pt idx="13">
                  <c:v>7</c:v>
                </c:pt>
                <c:pt idx="14">
                  <c:v>2</c:v>
                </c:pt>
                <c:pt idx="15">
                  <c:v>7</c:v>
                </c:pt>
                <c:pt idx="16">
                  <c:v>15</c:v>
                </c:pt>
                <c:pt idx="17">
                  <c:v>0</c:v>
                </c:pt>
                <c:pt idx="18">
                  <c:v>5</c:v>
                </c:pt>
                <c:pt idx="19">
                  <c:v>1</c:v>
                </c:pt>
                <c:pt idx="20">
                  <c:v>14</c:v>
                </c:pt>
                <c:pt idx="21">
                  <c:v>13</c:v>
                </c:pt>
                <c:pt idx="22">
                  <c:v>27</c:v>
                </c:pt>
                <c:pt idx="23">
                  <c:v>4</c:v>
                </c:pt>
                <c:pt idx="24">
                  <c:v>8</c:v>
                </c:pt>
                <c:pt idx="25">
                  <c:v>1</c:v>
                </c:pt>
                <c:pt idx="26">
                  <c:v>1</c:v>
                </c:pt>
                <c:pt idx="27">
                  <c:v>4</c:v>
                </c:pt>
                <c:pt idx="28">
                  <c:v>3</c:v>
                </c:pt>
                <c:pt idx="29">
                  <c:v>16</c:v>
                </c:pt>
                <c:pt idx="30">
                  <c:v>6</c:v>
                </c:pt>
                <c:pt idx="31">
                  <c:v>1</c:v>
                </c:pt>
                <c:pt idx="32">
                  <c:v>10</c:v>
                </c:pt>
                <c:pt idx="33">
                  <c:v>1</c:v>
                </c:pt>
                <c:pt idx="34">
                  <c:v>13</c:v>
                </c:pt>
                <c:pt idx="35">
                  <c:v>1</c:v>
                </c:pt>
                <c:pt idx="36">
                  <c:v>5</c:v>
                </c:pt>
                <c:pt idx="37">
                  <c:v>9</c:v>
                </c:pt>
                <c:pt idx="38">
                  <c:v>65</c:v>
                </c:pt>
                <c:pt idx="39">
                  <c:v>2</c:v>
                </c:pt>
                <c:pt idx="40">
                  <c:v>1</c:v>
                </c:pt>
                <c:pt idx="41">
                  <c:v>3</c:v>
                </c:pt>
                <c:pt idx="42">
                  <c:v>1</c:v>
                </c:pt>
                <c:pt idx="43">
                  <c:v>4</c:v>
                </c:pt>
                <c:pt idx="44">
                  <c:v>27</c:v>
                </c:pt>
                <c:pt idx="45">
                  <c:v>18</c:v>
                </c:pt>
                <c:pt idx="46">
                  <c:v>1</c:v>
                </c:pt>
                <c:pt idx="47">
                  <c:v>2</c:v>
                </c:pt>
                <c:pt idx="48">
                  <c:v>3</c:v>
                </c:pt>
              </c:numCache>
            </c:numRef>
          </c:val>
          <c:extLst>
            <c:ext xmlns:c16="http://schemas.microsoft.com/office/drawing/2014/chart" uri="{C3380CC4-5D6E-409C-BE32-E72D297353CC}">
              <c16:uniqueId val="{00000005-C0E6-465A-8499-6270CDCBF1DE}"/>
            </c:ext>
          </c:extLst>
        </c:ser>
        <c:dLbls>
          <c:dLblPos val="outEnd"/>
          <c:showLegendKey val="0"/>
          <c:showVal val="1"/>
          <c:showCatName val="0"/>
          <c:showSerName val="0"/>
          <c:showPercent val="0"/>
          <c:showBubbleSize val="0"/>
        </c:dLbls>
        <c:gapWidth val="65"/>
        <c:axId val="624561864"/>
        <c:axId val="624562256"/>
        <c:extLst>
          <c:ext xmlns:c15="http://schemas.microsoft.com/office/drawing/2012/chart" uri="{02D57815-91ED-43cb-92C2-25804820EDAC}">
            <c15:filteredBarSeries>
              <c15:ser>
                <c:idx val="2"/>
                <c:order val="1"/>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val>
                  <c:numRef>
                    <c:extLst>
                      <c:ext uri="{02D57815-91ED-43cb-92C2-25804820EDAC}">
                        <c15:formulaRef>
                          <c15:sqref>'2017&amp;18'!$B$2:$B$59</c15:sqref>
                        </c15:formulaRef>
                      </c:ext>
                    </c:extLst>
                    <c:numCache>
                      <c:formatCode>General</c:formatCode>
                      <c:ptCount val="58"/>
                      <c:pt idx="0">
                        <c:v>15</c:v>
                      </c:pt>
                      <c:pt idx="1">
                        <c:v>0</c:v>
                      </c:pt>
                      <c:pt idx="2">
                        <c:v>9</c:v>
                      </c:pt>
                      <c:pt idx="3">
                        <c:v>0</c:v>
                      </c:pt>
                      <c:pt idx="4">
                        <c:v>5</c:v>
                      </c:pt>
                      <c:pt idx="5">
                        <c:v>0</c:v>
                      </c:pt>
                      <c:pt idx="6">
                        <c:v>6</c:v>
                      </c:pt>
                      <c:pt idx="7">
                        <c:v>12</c:v>
                      </c:pt>
                      <c:pt idx="8">
                        <c:v>5</c:v>
                      </c:pt>
                      <c:pt idx="9">
                        <c:v>13</c:v>
                      </c:pt>
                      <c:pt idx="10">
                        <c:v>1</c:v>
                      </c:pt>
                      <c:pt idx="11">
                        <c:v>3</c:v>
                      </c:pt>
                      <c:pt idx="12">
                        <c:v>6</c:v>
                      </c:pt>
                      <c:pt idx="13">
                        <c:v>1</c:v>
                      </c:pt>
                      <c:pt idx="14">
                        <c:v>3</c:v>
                      </c:pt>
                      <c:pt idx="15">
                        <c:v>3</c:v>
                      </c:pt>
                      <c:pt idx="16">
                        <c:v>4</c:v>
                      </c:pt>
                      <c:pt idx="17">
                        <c:v>0</c:v>
                      </c:pt>
                      <c:pt idx="18">
                        <c:v>0</c:v>
                      </c:pt>
                      <c:pt idx="19">
                        <c:v>1</c:v>
                      </c:pt>
                      <c:pt idx="20">
                        <c:v>5</c:v>
                      </c:pt>
                      <c:pt idx="21">
                        <c:v>3</c:v>
                      </c:pt>
                      <c:pt idx="22">
                        <c:v>26</c:v>
                      </c:pt>
                      <c:pt idx="23">
                        <c:v>2</c:v>
                      </c:pt>
                      <c:pt idx="24">
                        <c:v>3</c:v>
                      </c:pt>
                      <c:pt idx="25">
                        <c:v>0</c:v>
                      </c:pt>
                      <c:pt idx="26">
                        <c:v>2</c:v>
                      </c:pt>
                      <c:pt idx="27">
                        <c:v>0</c:v>
                      </c:pt>
                      <c:pt idx="28">
                        <c:v>1</c:v>
                      </c:pt>
                      <c:pt idx="29">
                        <c:v>11</c:v>
                      </c:pt>
                      <c:pt idx="30">
                        <c:v>8</c:v>
                      </c:pt>
                      <c:pt idx="31">
                        <c:v>4</c:v>
                      </c:pt>
                      <c:pt idx="32">
                        <c:v>12</c:v>
                      </c:pt>
                      <c:pt idx="33">
                        <c:v>0</c:v>
                      </c:pt>
                      <c:pt idx="34">
                        <c:v>11</c:v>
                      </c:pt>
                      <c:pt idx="35">
                        <c:v>0</c:v>
                      </c:pt>
                      <c:pt idx="36">
                        <c:v>5</c:v>
                      </c:pt>
                      <c:pt idx="37">
                        <c:v>4</c:v>
                      </c:pt>
                      <c:pt idx="38">
                        <c:v>40</c:v>
                      </c:pt>
                      <c:pt idx="39">
                        <c:v>0</c:v>
                      </c:pt>
                      <c:pt idx="40">
                        <c:v>1</c:v>
                      </c:pt>
                      <c:pt idx="41">
                        <c:v>1</c:v>
                      </c:pt>
                      <c:pt idx="42">
                        <c:v>7</c:v>
                      </c:pt>
                      <c:pt idx="43">
                        <c:v>3</c:v>
                      </c:pt>
                      <c:pt idx="44">
                        <c:v>23</c:v>
                      </c:pt>
                      <c:pt idx="45">
                        <c:v>8</c:v>
                      </c:pt>
                      <c:pt idx="46">
                        <c:v>0</c:v>
                      </c:pt>
                      <c:pt idx="47">
                        <c:v>0</c:v>
                      </c:pt>
                      <c:pt idx="48">
                        <c:v>1</c:v>
                      </c:pt>
                    </c:numCache>
                  </c:numRef>
                </c:val>
                <c:extLst>
                  <c:ext xmlns:c16="http://schemas.microsoft.com/office/drawing/2014/chart" uri="{C3380CC4-5D6E-409C-BE32-E72D297353CC}">
                    <c16:uniqueId val="{00000006-C0E6-465A-8499-6270CDCBF1DE}"/>
                  </c:ext>
                </c:extLst>
              </c15:ser>
            </c15:filteredBarSeries>
            <c15:filteredBarSeries>
              <c15:ser>
                <c:idx val="0"/>
                <c:order val="2"/>
                <c:spPr>
                  <a:solidFill>
                    <a:schemeClr val="accent1">
                      <a:alpha val="85000"/>
                    </a:schemeClr>
                  </a:solidFill>
                  <a:ln w="1587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extLst xmlns:c15="http://schemas.microsoft.com/office/drawing/2012/chart">
                      <c:ext xmlns:c15="http://schemas.microsoft.com/office/drawing/2012/chart" uri="{02D57815-91ED-43cb-92C2-25804820EDAC}">
                        <c15:formulaRef>
                          <c15:sqref>'2017&amp;18'!$B$2:$B$59</c15:sqref>
                        </c15:formulaRef>
                      </c:ext>
                    </c:extLst>
                    <c:numCache>
                      <c:formatCode>General</c:formatCode>
                      <c:ptCount val="58"/>
                      <c:pt idx="0">
                        <c:v>15</c:v>
                      </c:pt>
                      <c:pt idx="1">
                        <c:v>0</c:v>
                      </c:pt>
                      <c:pt idx="2">
                        <c:v>9</c:v>
                      </c:pt>
                      <c:pt idx="3">
                        <c:v>0</c:v>
                      </c:pt>
                      <c:pt idx="4">
                        <c:v>5</c:v>
                      </c:pt>
                      <c:pt idx="5">
                        <c:v>0</c:v>
                      </c:pt>
                      <c:pt idx="6">
                        <c:v>6</c:v>
                      </c:pt>
                      <c:pt idx="7">
                        <c:v>12</c:v>
                      </c:pt>
                      <c:pt idx="8">
                        <c:v>5</c:v>
                      </c:pt>
                      <c:pt idx="9">
                        <c:v>13</c:v>
                      </c:pt>
                      <c:pt idx="10">
                        <c:v>1</c:v>
                      </c:pt>
                      <c:pt idx="11">
                        <c:v>3</c:v>
                      </c:pt>
                      <c:pt idx="12">
                        <c:v>6</c:v>
                      </c:pt>
                      <c:pt idx="13">
                        <c:v>1</c:v>
                      </c:pt>
                      <c:pt idx="14">
                        <c:v>3</c:v>
                      </c:pt>
                      <c:pt idx="15">
                        <c:v>3</c:v>
                      </c:pt>
                      <c:pt idx="16">
                        <c:v>4</c:v>
                      </c:pt>
                      <c:pt idx="17">
                        <c:v>0</c:v>
                      </c:pt>
                      <c:pt idx="18">
                        <c:v>0</c:v>
                      </c:pt>
                      <c:pt idx="19">
                        <c:v>1</c:v>
                      </c:pt>
                      <c:pt idx="20">
                        <c:v>5</c:v>
                      </c:pt>
                      <c:pt idx="21">
                        <c:v>3</c:v>
                      </c:pt>
                      <c:pt idx="22">
                        <c:v>26</c:v>
                      </c:pt>
                      <c:pt idx="23">
                        <c:v>2</c:v>
                      </c:pt>
                      <c:pt idx="24">
                        <c:v>3</c:v>
                      </c:pt>
                      <c:pt idx="25">
                        <c:v>0</c:v>
                      </c:pt>
                      <c:pt idx="26">
                        <c:v>2</c:v>
                      </c:pt>
                      <c:pt idx="27">
                        <c:v>0</c:v>
                      </c:pt>
                      <c:pt idx="28">
                        <c:v>1</c:v>
                      </c:pt>
                      <c:pt idx="29">
                        <c:v>11</c:v>
                      </c:pt>
                      <c:pt idx="30">
                        <c:v>8</c:v>
                      </c:pt>
                      <c:pt idx="31">
                        <c:v>4</c:v>
                      </c:pt>
                      <c:pt idx="32">
                        <c:v>12</c:v>
                      </c:pt>
                      <c:pt idx="33">
                        <c:v>0</c:v>
                      </c:pt>
                      <c:pt idx="34">
                        <c:v>11</c:v>
                      </c:pt>
                      <c:pt idx="35">
                        <c:v>0</c:v>
                      </c:pt>
                      <c:pt idx="36">
                        <c:v>5</c:v>
                      </c:pt>
                      <c:pt idx="37">
                        <c:v>4</c:v>
                      </c:pt>
                      <c:pt idx="38">
                        <c:v>40</c:v>
                      </c:pt>
                      <c:pt idx="39">
                        <c:v>0</c:v>
                      </c:pt>
                      <c:pt idx="40">
                        <c:v>1</c:v>
                      </c:pt>
                      <c:pt idx="41">
                        <c:v>1</c:v>
                      </c:pt>
                      <c:pt idx="42">
                        <c:v>7</c:v>
                      </c:pt>
                      <c:pt idx="43">
                        <c:v>3</c:v>
                      </c:pt>
                      <c:pt idx="44">
                        <c:v>23</c:v>
                      </c:pt>
                      <c:pt idx="45">
                        <c:v>8</c:v>
                      </c:pt>
                      <c:pt idx="46">
                        <c:v>0</c:v>
                      </c:pt>
                      <c:pt idx="47">
                        <c:v>0</c:v>
                      </c:pt>
                      <c:pt idx="48">
                        <c:v>1</c:v>
                      </c:pt>
                    </c:numCache>
                  </c:numRef>
                </c:val>
                <c:extLst xmlns:c15="http://schemas.microsoft.com/office/drawing/2012/chart">
                  <c:ext xmlns:c16="http://schemas.microsoft.com/office/drawing/2014/chart" uri="{C3380CC4-5D6E-409C-BE32-E72D297353CC}">
                    <c16:uniqueId val="{00000004-C0E6-465A-8499-6270CDCBF1DE}"/>
                  </c:ext>
                </c:extLst>
              </c15:ser>
            </c15:filteredBarSeries>
          </c:ext>
        </c:extLst>
      </c:barChart>
      <c:catAx>
        <c:axId val="62456186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000" b="1" dirty="0"/>
                  <a:t>ExCBs (random order) </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624562256"/>
        <c:crosses val="autoZero"/>
        <c:auto val="1"/>
        <c:lblAlgn val="ctr"/>
        <c:lblOffset val="100"/>
        <c:noMultiLvlLbl val="0"/>
      </c:catAx>
      <c:valAx>
        <c:axId val="62456225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r>
                  <a:rPr lang="en-AU" sz="1000" dirty="0"/>
                  <a:t>QARs</a:t>
                </a:r>
              </a:p>
            </c:rich>
          </c:tx>
          <c:layout>
            <c:manualLayout>
              <c:xMode val="edge"/>
              <c:yMode val="edge"/>
              <c:x val="0"/>
              <c:y val="0.4362876695386898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6245618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ExCB Out</a:t>
            </a:r>
            <a:r>
              <a:rPr lang="en-US" sz="2000" b="1" baseline="0" dirty="0"/>
              <a:t> of Date QARs 2019 YTD</a:t>
            </a:r>
            <a:endParaRPr lang="en-US" sz="2000" b="1"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213394458487084E-2"/>
          <c:y val="0.10658045977011496"/>
          <c:w val="0.91229636200758046"/>
          <c:h val="0.70009073219295859"/>
        </c:manualLayout>
      </c:layout>
      <c:barChart>
        <c:barDir val="col"/>
        <c:grouping val="clustered"/>
        <c:varyColors val="0"/>
        <c:ser>
          <c:idx val="1"/>
          <c:order val="1"/>
          <c:tx>
            <c:v>2019</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'2017&amp;18'!$G$2:$G$55</c:f>
              <c:numCache>
                <c:formatCode>General</c:formatCode>
                <c:ptCount val="54"/>
                <c:pt idx="0">
                  <c:v>3</c:v>
                </c:pt>
                <c:pt idx="1">
                  <c:v>0</c:v>
                </c:pt>
                <c:pt idx="2">
                  <c:v>15</c:v>
                </c:pt>
                <c:pt idx="3">
                  <c:v>0</c:v>
                </c:pt>
                <c:pt idx="4">
                  <c:v>6</c:v>
                </c:pt>
                <c:pt idx="5">
                  <c:v>1</c:v>
                </c:pt>
                <c:pt idx="6">
                  <c:v>5</c:v>
                </c:pt>
                <c:pt idx="7">
                  <c:v>8</c:v>
                </c:pt>
                <c:pt idx="8">
                  <c:v>6</c:v>
                </c:pt>
                <c:pt idx="9">
                  <c:v>12</c:v>
                </c:pt>
                <c:pt idx="10">
                  <c:v>4</c:v>
                </c:pt>
                <c:pt idx="11">
                  <c:v>4</c:v>
                </c:pt>
                <c:pt idx="12">
                  <c:v>5</c:v>
                </c:pt>
                <c:pt idx="13">
                  <c:v>0</c:v>
                </c:pt>
                <c:pt idx="14">
                  <c:v>0</c:v>
                </c:pt>
                <c:pt idx="15">
                  <c:v>5</c:v>
                </c:pt>
                <c:pt idx="16">
                  <c:v>10</c:v>
                </c:pt>
                <c:pt idx="17">
                  <c:v>0</c:v>
                </c:pt>
                <c:pt idx="18">
                  <c:v>0</c:v>
                </c:pt>
                <c:pt idx="19">
                  <c:v>1</c:v>
                </c:pt>
                <c:pt idx="20">
                  <c:v>0</c:v>
                </c:pt>
                <c:pt idx="21">
                  <c:v>1</c:v>
                </c:pt>
                <c:pt idx="22">
                  <c:v>11</c:v>
                </c:pt>
                <c:pt idx="23">
                  <c:v>6</c:v>
                </c:pt>
                <c:pt idx="24">
                  <c:v>22</c:v>
                </c:pt>
                <c:pt idx="25">
                  <c:v>4</c:v>
                </c:pt>
                <c:pt idx="26">
                  <c:v>3</c:v>
                </c:pt>
                <c:pt idx="27">
                  <c:v>0</c:v>
                </c:pt>
                <c:pt idx="28">
                  <c:v>0</c:v>
                </c:pt>
                <c:pt idx="29">
                  <c:v>5</c:v>
                </c:pt>
                <c:pt idx="30">
                  <c:v>5</c:v>
                </c:pt>
                <c:pt idx="31">
                  <c:v>3</c:v>
                </c:pt>
                <c:pt idx="32">
                  <c:v>1</c:v>
                </c:pt>
                <c:pt idx="33">
                  <c:v>1</c:v>
                </c:pt>
                <c:pt idx="34">
                  <c:v>10</c:v>
                </c:pt>
                <c:pt idx="35">
                  <c:v>3</c:v>
                </c:pt>
                <c:pt idx="36">
                  <c:v>4</c:v>
                </c:pt>
                <c:pt idx="37">
                  <c:v>14</c:v>
                </c:pt>
                <c:pt idx="38">
                  <c:v>0</c:v>
                </c:pt>
                <c:pt idx="39">
                  <c:v>5</c:v>
                </c:pt>
                <c:pt idx="40">
                  <c:v>3</c:v>
                </c:pt>
                <c:pt idx="41">
                  <c:v>14</c:v>
                </c:pt>
                <c:pt idx="42">
                  <c:v>1</c:v>
                </c:pt>
                <c:pt idx="43">
                  <c:v>0</c:v>
                </c:pt>
                <c:pt idx="44">
                  <c:v>1</c:v>
                </c:pt>
                <c:pt idx="45">
                  <c:v>1</c:v>
                </c:pt>
                <c:pt idx="46">
                  <c:v>4</c:v>
                </c:pt>
                <c:pt idx="47">
                  <c:v>2</c:v>
                </c:pt>
                <c:pt idx="48">
                  <c:v>14</c:v>
                </c:pt>
                <c:pt idx="49">
                  <c:v>18</c:v>
                </c:pt>
                <c:pt idx="50">
                  <c:v>3</c:v>
                </c:pt>
                <c:pt idx="51">
                  <c:v>0</c:v>
                </c:pt>
                <c:pt idx="52">
                  <c:v>1</c:v>
                </c:pt>
                <c:pt idx="53">
                  <c:v>6</c:v>
                </c:pt>
              </c:numCache>
            </c:numRef>
          </c:val>
          <c:extLst>
            <c:ext xmlns:c16="http://schemas.microsoft.com/office/drawing/2014/chart" uri="{C3380CC4-5D6E-409C-BE32-E72D297353CC}">
              <c16:uniqueId val="{00000000-24AA-4E2A-AE9E-39FCDB49EFDE}"/>
            </c:ext>
          </c:extLst>
        </c:ser>
        <c:dLbls>
          <c:dLblPos val="outEnd"/>
          <c:showLegendKey val="0"/>
          <c:showVal val="1"/>
          <c:showCatName val="0"/>
          <c:showSerName val="0"/>
          <c:showPercent val="0"/>
          <c:showBubbleSize val="0"/>
        </c:dLbls>
        <c:gapWidth val="219"/>
        <c:overlap val="-27"/>
        <c:axId val="432523152"/>
        <c:axId val="432515608"/>
        <c:extLst>
          <c:ext xmlns:c15="http://schemas.microsoft.com/office/drawing/2012/chart" uri="{02D57815-91ED-43cb-92C2-25804820EDAC}">
            <c15:filteredBarSeries>
              <c15:ser>
                <c:idx val="0"/>
                <c:order val="0"/>
                <c:tx>
                  <c:v>2018</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'2017&amp;18'!$D$2:$D$55</c15:sqref>
                        </c15:formulaRef>
                      </c:ext>
                    </c:extLst>
                    <c:numCache>
                      <c:formatCode>General</c:formatCode>
                      <c:ptCount val="54"/>
                      <c:pt idx="0">
                        <c:v>30</c:v>
                      </c:pt>
                      <c:pt idx="1">
                        <c:v>1</c:v>
                      </c:pt>
                      <c:pt idx="2">
                        <c:v>13</c:v>
                      </c:pt>
                      <c:pt idx="3">
                        <c:v>1</c:v>
                      </c:pt>
                      <c:pt idx="4">
                        <c:v>11</c:v>
                      </c:pt>
                      <c:pt idx="5">
                        <c:v>7</c:v>
                      </c:pt>
                      <c:pt idx="6">
                        <c:v>13</c:v>
                      </c:pt>
                      <c:pt idx="7">
                        <c:v>24</c:v>
                      </c:pt>
                      <c:pt idx="8">
                        <c:v>15</c:v>
                      </c:pt>
                      <c:pt idx="9">
                        <c:v>23</c:v>
                      </c:pt>
                      <c:pt idx="10">
                        <c:v>1</c:v>
                      </c:pt>
                      <c:pt idx="11">
                        <c:v>4</c:v>
                      </c:pt>
                      <c:pt idx="12">
                        <c:v>6</c:v>
                      </c:pt>
                      <c:pt idx="13">
                        <c:v>7</c:v>
                      </c:pt>
                      <c:pt idx="14">
                        <c:v>2</c:v>
                      </c:pt>
                      <c:pt idx="15">
                        <c:v>7</c:v>
                      </c:pt>
                      <c:pt idx="16">
                        <c:v>15</c:v>
                      </c:pt>
                      <c:pt idx="17">
                        <c:v>0</c:v>
                      </c:pt>
                      <c:pt idx="18">
                        <c:v>5</c:v>
                      </c:pt>
                      <c:pt idx="19">
                        <c:v>1</c:v>
                      </c:pt>
                      <c:pt idx="22">
                        <c:v>14</c:v>
                      </c:pt>
                      <c:pt idx="23">
                        <c:v>13</c:v>
                      </c:pt>
                      <c:pt idx="24">
                        <c:v>27</c:v>
                      </c:pt>
                      <c:pt idx="25">
                        <c:v>4</c:v>
                      </c:pt>
                      <c:pt idx="26">
                        <c:v>8</c:v>
                      </c:pt>
                      <c:pt idx="27">
                        <c:v>1</c:v>
                      </c:pt>
                      <c:pt idx="28">
                        <c:v>1</c:v>
                      </c:pt>
                      <c:pt idx="29">
                        <c:v>4</c:v>
                      </c:pt>
                      <c:pt idx="30">
                        <c:v>3</c:v>
                      </c:pt>
                      <c:pt idx="31">
                        <c:v>16</c:v>
                      </c:pt>
                      <c:pt idx="32">
                        <c:v>6</c:v>
                      </c:pt>
                      <c:pt idx="33">
                        <c:v>1</c:v>
                      </c:pt>
                      <c:pt idx="34">
                        <c:v>10</c:v>
                      </c:pt>
                      <c:pt idx="35">
                        <c:v>1</c:v>
                      </c:pt>
                      <c:pt idx="36">
                        <c:v>0</c:v>
                      </c:pt>
                      <c:pt idx="37">
                        <c:v>13</c:v>
                      </c:pt>
                      <c:pt idx="38">
                        <c:v>1</c:v>
                      </c:pt>
                      <c:pt idx="39">
                        <c:v>5</c:v>
                      </c:pt>
                      <c:pt idx="40">
                        <c:v>9</c:v>
                      </c:pt>
                      <c:pt idx="41">
                        <c:v>65</c:v>
                      </c:pt>
                      <c:pt idx="42">
                        <c:v>2</c:v>
                      </c:pt>
                      <c:pt idx="43">
                        <c:v>1</c:v>
                      </c:pt>
                      <c:pt idx="44">
                        <c:v>3</c:v>
                      </c:pt>
                      <c:pt idx="46">
                        <c:v>1</c:v>
                      </c:pt>
                      <c:pt idx="47">
                        <c:v>4</c:v>
                      </c:pt>
                      <c:pt idx="48">
                        <c:v>27</c:v>
                      </c:pt>
                      <c:pt idx="49">
                        <c:v>18</c:v>
                      </c:pt>
                      <c:pt idx="50">
                        <c:v>1</c:v>
                      </c:pt>
                      <c:pt idx="51">
                        <c:v>2</c:v>
                      </c:pt>
                      <c:pt idx="53">
                        <c:v>3</c:v>
                      </c:pt>
                    </c:numCache>
                  </c:numRef>
                </c:val>
                <c:extLst>
                  <c:ext xmlns:c16="http://schemas.microsoft.com/office/drawing/2014/chart" uri="{C3380CC4-5D6E-409C-BE32-E72D297353CC}">
                    <c16:uniqueId val="{00000001-24AA-4E2A-AE9E-39FCDB49EFDE}"/>
                  </c:ext>
                </c:extLst>
              </c15:ser>
            </c15:filteredBarSeries>
          </c:ext>
        </c:extLst>
      </c:barChart>
      <c:catAx>
        <c:axId val="43252315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dirty="0"/>
                  <a:t>ExCBs</a:t>
                </a:r>
                <a:r>
                  <a:rPr lang="en-US" sz="1400" b="1" baseline="0" dirty="0"/>
                  <a:t> (Random order)</a:t>
                </a:r>
                <a:endParaRPr lang="en-US" sz="1400" b="1"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515608"/>
        <c:crosses val="autoZero"/>
        <c:auto val="1"/>
        <c:lblAlgn val="ctr"/>
        <c:lblOffset val="100"/>
        <c:noMultiLvlLbl val="0"/>
      </c:catAx>
      <c:valAx>
        <c:axId val="43251560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b="1" dirty="0"/>
                  <a:t>QARs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3252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tileRect/>
    </a:grad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 CoCs linked to out of date QARs 2020 YTD (Sept)</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914695412950798E-2"/>
          <c:y val="5.5718108675392744E-2"/>
          <c:w val="0.9463829991749505"/>
          <c:h val="0.87124767142655835"/>
        </c:manualLayout>
      </c:layout>
      <c:barChart>
        <c:barDir val="col"/>
        <c:grouping val="clustered"/>
        <c:varyColors val="0"/>
        <c:ser>
          <c:idx val="0"/>
          <c:order val="0"/>
          <c:tx>
            <c:strRef>
              <c:f>'2020'!$H$3</c:f>
              <c:strCache>
                <c:ptCount val="1"/>
                <c:pt idx="0">
                  <c:v> CoCs linked to out of date QARs</c:v>
                </c:pt>
              </c:strCache>
            </c:strRef>
          </c:tx>
          <c:spPr>
            <a:solidFill>
              <a:schemeClr val="accent6"/>
            </a:solidFill>
            <a:ln>
              <a:noFill/>
            </a:ln>
            <a:effectLst/>
          </c:spPr>
          <c:invertIfNegative val="0"/>
          <c:val>
            <c:numRef>
              <c:f>'2020'!$H$4:$H$60</c:f>
              <c:numCache>
                <c:formatCode>General</c:formatCode>
                <c:ptCount val="57"/>
                <c:pt idx="0">
                  <c:v>34</c:v>
                </c:pt>
                <c:pt idx="1">
                  <c:v>1</c:v>
                </c:pt>
                <c:pt idx="2">
                  <c:v>4</c:v>
                </c:pt>
                <c:pt idx="3">
                  <c:v>10</c:v>
                </c:pt>
                <c:pt idx="4">
                  <c:v>4</c:v>
                </c:pt>
                <c:pt idx="5">
                  <c:v>10</c:v>
                </c:pt>
                <c:pt idx="6">
                  <c:v>30</c:v>
                </c:pt>
                <c:pt idx="7">
                  <c:v>5</c:v>
                </c:pt>
                <c:pt idx="8">
                  <c:v>120</c:v>
                </c:pt>
                <c:pt idx="9">
                  <c:v>0</c:v>
                </c:pt>
                <c:pt idx="10">
                  <c:v>35</c:v>
                </c:pt>
                <c:pt idx="11">
                  <c:v>4</c:v>
                </c:pt>
                <c:pt idx="12">
                  <c:v>1</c:v>
                </c:pt>
                <c:pt idx="13">
                  <c:v>11</c:v>
                </c:pt>
                <c:pt idx="14">
                  <c:v>27</c:v>
                </c:pt>
                <c:pt idx="15">
                  <c:v>16</c:v>
                </c:pt>
                <c:pt idx="16">
                  <c:v>36</c:v>
                </c:pt>
                <c:pt idx="17">
                  <c:v>2</c:v>
                </c:pt>
                <c:pt idx="18">
                  <c:v>26</c:v>
                </c:pt>
                <c:pt idx="19">
                  <c:v>43</c:v>
                </c:pt>
                <c:pt idx="20">
                  <c:v>50</c:v>
                </c:pt>
                <c:pt idx="21">
                  <c:v>10</c:v>
                </c:pt>
                <c:pt idx="22">
                  <c:v>39</c:v>
                </c:pt>
                <c:pt idx="23">
                  <c:v>40</c:v>
                </c:pt>
                <c:pt idx="24">
                  <c:v>38</c:v>
                </c:pt>
                <c:pt idx="25">
                  <c:v>5</c:v>
                </c:pt>
                <c:pt idx="26">
                  <c:v>5</c:v>
                </c:pt>
                <c:pt idx="27">
                  <c:v>16</c:v>
                </c:pt>
                <c:pt idx="28">
                  <c:v>20</c:v>
                </c:pt>
                <c:pt idx="29">
                  <c:v>0</c:v>
                </c:pt>
                <c:pt idx="30">
                  <c:v>57</c:v>
                </c:pt>
                <c:pt idx="31">
                  <c:v>5</c:v>
                </c:pt>
                <c:pt idx="32">
                  <c:v>19</c:v>
                </c:pt>
                <c:pt idx="33">
                  <c:v>3</c:v>
                </c:pt>
                <c:pt idx="34">
                  <c:v>6</c:v>
                </c:pt>
                <c:pt idx="35">
                  <c:v>15</c:v>
                </c:pt>
                <c:pt idx="36">
                  <c:v>16</c:v>
                </c:pt>
                <c:pt idx="37">
                  <c:v>18</c:v>
                </c:pt>
                <c:pt idx="38">
                  <c:v>0</c:v>
                </c:pt>
                <c:pt idx="39">
                  <c:v>17</c:v>
                </c:pt>
                <c:pt idx="40">
                  <c:v>0</c:v>
                </c:pt>
                <c:pt idx="41">
                  <c:v>8</c:v>
                </c:pt>
                <c:pt idx="42">
                  <c:v>150</c:v>
                </c:pt>
                <c:pt idx="43">
                  <c:v>23</c:v>
                </c:pt>
                <c:pt idx="44">
                  <c:v>0</c:v>
                </c:pt>
                <c:pt idx="45">
                  <c:v>0</c:v>
                </c:pt>
                <c:pt idx="46">
                  <c:v>11</c:v>
                </c:pt>
                <c:pt idx="47">
                  <c:v>7</c:v>
                </c:pt>
                <c:pt idx="48">
                  <c:v>10</c:v>
                </c:pt>
                <c:pt idx="49">
                  <c:v>49</c:v>
                </c:pt>
                <c:pt idx="50">
                  <c:v>22</c:v>
                </c:pt>
                <c:pt idx="51">
                  <c:v>45</c:v>
                </c:pt>
                <c:pt idx="52">
                  <c:v>5</c:v>
                </c:pt>
                <c:pt idx="53">
                  <c:v>18</c:v>
                </c:pt>
                <c:pt idx="54">
                  <c:v>12</c:v>
                </c:pt>
                <c:pt idx="55">
                  <c:v>0</c:v>
                </c:pt>
                <c:pt idx="56">
                  <c:v>4</c:v>
                </c:pt>
              </c:numCache>
            </c:numRef>
          </c:val>
          <c:extLst>
            <c:ext xmlns:c16="http://schemas.microsoft.com/office/drawing/2014/chart" uri="{C3380CC4-5D6E-409C-BE32-E72D297353CC}">
              <c16:uniqueId val="{00000000-630F-4A4C-B643-3134F0B8CDDF}"/>
            </c:ext>
          </c:extLst>
        </c:ser>
        <c:dLbls>
          <c:showLegendKey val="0"/>
          <c:showVal val="0"/>
          <c:showCatName val="0"/>
          <c:showSerName val="0"/>
          <c:showPercent val="0"/>
          <c:showBubbleSize val="0"/>
        </c:dLbls>
        <c:gapWidth val="219"/>
        <c:overlap val="-27"/>
        <c:axId val="666900472"/>
        <c:axId val="666900800"/>
      </c:barChart>
      <c:catAx>
        <c:axId val="66690047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ExCBs Random</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900800"/>
        <c:crosses val="autoZero"/>
        <c:auto val="1"/>
        <c:lblAlgn val="ctr"/>
        <c:lblOffset val="100"/>
        <c:noMultiLvlLbl val="0"/>
      </c:catAx>
      <c:valAx>
        <c:axId val="666900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Orphan</a:t>
                </a:r>
                <a:r>
                  <a:rPr lang="en-US" sz="1200" b="1" baseline="0" dirty="0"/>
                  <a:t> CoCs</a:t>
                </a:r>
                <a:endParaRPr lang="en-US" sz="1200" b="1" dirty="0"/>
              </a:p>
            </c:rich>
          </c:tx>
          <c:layout>
            <c:manualLayout>
              <c:xMode val="edge"/>
              <c:yMode val="edge"/>
              <c:x val="0"/>
              <c:y val="0.4034881769510662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900472"/>
        <c:crosses val="autoZero"/>
        <c:crossBetween val="between"/>
      </c:valAx>
      <c:spPr>
        <a:gradFill>
          <a:gsLst>
            <a:gs pos="10000">
              <a:schemeClr val="accent1">
                <a:lumMod val="5000"/>
                <a:lumOff val="95000"/>
              </a:schemeClr>
            </a:gs>
            <a:gs pos="77000">
              <a:schemeClr val="accent1">
                <a:lumMod val="61000"/>
                <a:lumOff val="39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10000">
          <a:schemeClr val="accent1">
            <a:lumMod val="5000"/>
            <a:lumOff val="95000"/>
          </a:schemeClr>
        </a:gs>
        <a:gs pos="77000">
          <a:schemeClr val="accent1">
            <a:lumMod val="61000"/>
            <a:lumOff val="39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0.04965</cdr:x>
      <cdr:y>0.79747</cdr:y>
    </cdr:from>
    <cdr:to>
      <cdr:x>0.996</cdr:x>
      <cdr:y>0.79747</cdr:y>
    </cdr:to>
    <cdr:cxnSp macro="">
      <cdr:nvCxnSpPr>
        <cdr:cNvPr id="2" name="Straight Connector 2">
          <a:extLst xmlns:a="http://schemas.openxmlformats.org/drawingml/2006/main">
            <a:ext uri="{FF2B5EF4-FFF2-40B4-BE49-F238E27FC236}">
              <a16:creationId xmlns:a16="http://schemas.microsoft.com/office/drawing/2014/main" id="{2A7091EC-681D-47A4-B225-06CA035EB6F9}"/>
            </a:ext>
          </a:extLst>
        </cdr:cNvPr>
        <cdr:cNvCxnSpPr/>
      </cdr:nvCxnSpPr>
      <cdr:spPr>
        <a:xfrm xmlns:a="http://schemas.openxmlformats.org/drawingml/2006/main">
          <a:off x="392691" y="3868829"/>
          <a:ext cx="7484612" cy="0"/>
        </a:xfrm>
        <a:prstGeom xmlns:a="http://schemas.openxmlformats.org/drawingml/2006/main" prst="line">
          <a:avLst/>
        </a:prstGeom>
        <a:ln xmlns:a="http://schemas.openxmlformats.org/drawingml/2006/main" w="38100">
          <a:solidFill>
            <a:srgbClr val="FFFF00"/>
          </a:solidFill>
        </a:ln>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dr:relSizeAnchor xmlns:cdr="http://schemas.openxmlformats.org/drawingml/2006/chartDrawing">
    <cdr:from>
      <cdr:x>0.04804</cdr:x>
      <cdr:y>0.68215</cdr:y>
    </cdr:from>
    <cdr:to>
      <cdr:x>1</cdr:x>
      <cdr:y>0.68215</cdr:y>
    </cdr:to>
    <cdr:cxnSp macro="">
      <cdr:nvCxnSpPr>
        <cdr:cNvPr id="4" name="Straight Connector 4">
          <a:extLst xmlns:a="http://schemas.openxmlformats.org/drawingml/2006/main">
            <a:ext uri="{FF2B5EF4-FFF2-40B4-BE49-F238E27FC236}">
              <a16:creationId xmlns:a16="http://schemas.microsoft.com/office/drawing/2014/main" id="{ACBE8D9E-15A8-40BA-9C58-58E9486B4016}"/>
            </a:ext>
          </a:extLst>
        </cdr:cNvPr>
        <cdr:cNvCxnSpPr/>
      </cdr:nvCxnSpPr>
      <cdr:spPr>
        <a:xfrm xmlns:a="http://schemas.openxmlformats.org/drawingml/2006/main">
          <a:off x="379945" y="3309385"/>
          <a:ext cx="7528981" cy="0"/>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0.25833</cdr:x>
      <cdr:y>0.7052</cdr:y>
    </cdr:from>
    <cdr:to>
      <cdr:x>0.48302</cdr:x>
      <cdr:y>0.76016</cdr:y>
    </cdr:to>
    <cdr:sp macro="" textlink="">
      <cdr:nvSpPr>
        <cdr:cNvPr id="9" name="TextBox 7"/>
        <cdr:cNvSpPr txBox="1"/>
      </cdr:nvSpPr>
      <cdr:spPr>
        <a:xfrm xmlns:a="http://schemas.openxmlformats.org/drawingml/2006/main">
          <a:off x="2232248" y="3819760"/>
          <a:ext cx="1941537" cy="2976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1" dirty="0">
              <a:solidFill>
                <a:sysClr val="windowText" lastClr="000000"/>
              </a:solidFill>
            </a:rPr>
            <a:t>Yellow zone requires action </a:t>
          </a:r>
        </a:p>
      </cdr:txBody>
    </cdr:sp>
  </cdr:relSizeAnchor>
  <cdr:relSizeAnchor xmlns:cdr="http://schemas.openxmlformats.org/drawingml/2006/chartDrawing">
    <cdr:from>
      <cdr:x>0.04804</cdr:x>
      <cdr:y>0.86111</cdr:y>
    </cdr:from>
    <cdr:to>
      <cdr:x>1</cdr:x>
      <cdr:y>0.86531</cdr:y>
    </cdr:to>
    <cdr:cxnSp macro="">
      <cdr:nvCxnSpPr>
        <cdr:cNvPr id="12" name="Straight Connector 9">
          <a:extLst xmlns:a="http://schemas.openxmlformats.org/drawingml/2006/main">
            <a:ext uri="{FF2B5EF4-FFF2-40B4-BE49-F238E27FC236}">
              <a16:creationId xmlns:a16="http://schemas.microsoft.com/office/drawing/2014/main" id="{70933391-4FEA-4802-81D9-D46EF3493A48}"/>
            </a:ext>
          </a:extLst>
        </cdr:cNvPr>
        <cdr:cNvCxnSpPr/>
      </cdr:nvCxnSpPr>
      <cdr:spPr>
        <a:xfrm xmlns:a="http://schemas.openxmlformats.org/drawingml/2006/main" flipV="1">
          <a:off x="379945" y="4177593"/>
          <a:ext cx="7528981" cy="20376"/>
        </a:xfrm>
        <a:prstGeom xmlns:a="http://schemas.openxmlformats.org/drawingml/2006/main" prst="line">
          <a:avLst/>
        </a:prstGeom>
        <a:ln xmlns:a="http://schemas.openxmlformats.org/drawingml/2006/main" w="3810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0.24741</cdr:x>
      <cdr:y>0.81187</cdr:y>
    </cdr:from>
    <cdr:to>
      <cdr:x>0.54765</cdr:x>
      <cdr:y>0.86088</cdr:y>
    </cdr:to>
    <cdr:sp macro="" textlink="">
      <cdr:nvSpPr>
        <cdr:cNvPr id="13" name="TextBox 10"/>
        <cdr:cNvSpPr txBox="1"/>
      </cdr:nvSpPr>
      <cdr:spPr>
        <a:xfrm xmlns:a="http://schemas.openxmlformats.org/drawingml/2006/main">
          <a:off x="1956772" y="3938728"/>
          <a:ext cx="2374576" cy="2377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1" dirty="0">
              <a:solidFill>
                <a:sysClr val="windowText" lastClr="000000"/>
              </a:solidFill>
            </a:rPr>
            <a:t>Green zone -</a:t>
          </a:r>
          <a:r>
            <a:rPr lang="en-AU" sz="1100" b="1" baseline="0" dirty="0">
              <a:solidFill>
                <a:sysClr val="windowText" lastClr="000000"/>
              </a:solidFill>
            </a:rPr>
            <a:t> continue to well manage QARs</a:t>
          </a:r>
          <a:endParaRPr lang="en-AU" sz="1100" b="1" dirty="0">
            <a:solidFill>
              <a:sysClr val="windowText" lastClr="000000"/>
            </a:solidFill>
          </a:endParaRPr>
        </a:p>
      </cdr:txBody>
    </cdr:sp>
  </cdr:relSizeAnchor>
  <cdr:relSizeAnchor xmlns:cdr="http://schemas.openxmlformats.org/drawingml/2006/chartDrawing">
    <cdr:from>
      <cdr:x>0.11667</cdr:x>
      <cdr:y>0.21332</cdr:y>
    </cdr:from>
    <cdr:to>
      <cdr:x>0.94687</cdr:x>
      <cdr:y>0.27489</cdr:y>
    </cdr:to>
    <cdr:pic>
      <cdr:nvPicPr>
        <cdr:cNvPr id="14" name="chart">
          <a:extLst xmlns:a="http://schemas.openxmlformats.org/drawingml/2006/main">
            <a:ext uri="{FF2B5EF4-FFF2-40B4-BE49-F238E27FC236}">
              <a16:creationId xmlns:a16="http://schemas.microsoft.com/office/drawing/2014/main" id="{4B12307F-33ED-4654-BFE7-E3E2BD6A72E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8112" y="1155464"/>
          <a:ext cx="7173725" cy="333497"/>
        </a:xfrm>
        <a:prstGeom xmlns:a="http://schemas.openxmlformats.org/drawingml/2006/main" prst="rect">
          <a:avLst/>
        </a:prstGeom>
      </cdr:spPr>
    </cdr:pic>
  </cdr:relSizeAnchor>
  <cdr:relSizeAnchor xmlns:cdr="http://schemas.openxmlformats.org/drawingml/2006/chartDrawing">
    <cdr:from>
      <cdr:x>0.08709</cdr:x>
      <cdr:y>0.411</cdr:y>
    </cdr:from>
    <cdr:to>
      <cdr:x>0.283</cdr:x>
      <cdr:y>0.589</cdr:y>
    </cdr:to>
    <cdr:sp macro="" textlink="">
      <cdr:nvSpPr>
        <cdr:cNvPr id="16" name="TextBox 15"/>
        <cdr:cNvSpPr txBox="1"/>
      </cdr:nvSpPr>
      <cdr:spPr>
        <a:xfrm xmlns:a="http://schemas.openxmlformats.org/drawingml/2006/main">
          <a:off x="955676" y="2360790"/>
          <a:ext cx="2149681" cy="10225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t>Red</a:t>
          </a:r>
          <a:r>
            <a:rPr lang="en-AU" sz="1100" baseline="0" dirty="0"/>
            <a:t> zone - 25%</a:t>
          </a:r>
        </a:p>
        <a:p xmlns:a="http://schemas.openxmlformats.org/drawingml/2006/main">
          <a:r>
            <a:rPr lang="en-AU" sz="1100" baseline="0" dirty="0"/>
            <a:t>Yellow zone - </a:t>
          </a:r>
          <a:r>
            <a:rPr lang="en-AU" dirty="0"/>
            <a:t>37</a:t>
          </a:r>
          <a:r>
            <a:rPr lang="en-AU" sz="1100" baseline="0" dirty="0"/>
            <a:t>%</a:t>
          </a:r>
        </a:p>
        <a:p xmlns:a="http://schemas.openxmlformats.org/drawingml/2006/main">
          <a:r>
            <a:rPr lang="en-AU" sz="1100" baseline="0" dirty="0">
              <a:solidFill>
                <a:sysClr val="windowText" lastClr="000000"/>
              </a:solidFill>
            </a:rPr>
            <a:t>Green zone - </a:t>
          </a:r>
          <a:r>
            <a:rPr lang="en-AU" dirty="0"/>
            <a:t>38</a:t>
          </a:r>
          <a:r>
            <a:rPr lang="en-AU" sz="1100" baseline="0" dirty="0">
              <a:solidFill>
                <a:sysClr val="windowText" lastClr="000000"/>
              </a:solidFill>
            </a:rPr>
            <a:t>%</a:t>
          </a:r>
        </a:p>
        <a:p xmlns:a="http://schemas.openxmlformats.org/drawingml/2006/main">
          <a:r>
            <a:rPr lang="en-AU" dirty="0"/>
            <a:t>Total – 450 QARs</a:t>
          </a:r>
          <a:endParaRPr lang="en-AU" sz="1100"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0.40984</cdr:x>
      <cdr:y>0.75431</cdr:y>
    </cdr:from>
    <cdr:to>
      <cdr:x>0.70726</cdr:x>
      <cdr:y>0.80388</cdr:y>
    </cdr:to>
    <cdr:sp macro="" textlink="">
      <cdr:nvSpPr>
        <cdr:cNvPr id="2" name="TextBox 1">
          <a:extLst xmlns:a="http://schemas.openxmlformats.org/drawingml/2006/main">
            <a:ext uri="{FF2B5EF4-FFF2-40B4-BE49-F238E27FC236}">
              <a16:creationId xmlns:a16="http://schemas.microsoft.com/office/drawing/2014/main" id="{006CE433-2F3A-40AC-AC50-55C8BA82D11F}"/>
            </a:ext>
          </a:extLst>
        </cdr:cNvPr>
        <cdr:cNvSpPr txBox="1"/>
      </cdr:nvSpPr>
      <cdr:spPr>
        <a:xfrm xmlns:a="http://schemas.openxmlformats.org/drawingml/2006/main">
          <a:off x="3333750" y="3333750"/>
          <a:ext cx="2419350" cy="219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100" b="1" dirty="0"/>
            <a:t>Green</a:t>
          </a:r>
          <a:r>
            <a:rPr lang="en-AU" sz="1100" dirty="0"/>
            <a:t> zone  - </a:t>
          </a:r>
          <a:r>
            <a:rPr lang="en-AU" sz="1600" dirty="0"/>
            <a:t>continue</a:t>
          </a:r>
          <a:r>
            <a:rPr lang="en-AU" sz="1100" dirty="0"/>
            <a:t> to manage QARs</a:t>
          </a:r>
        </a:p>
      </cdr:txBody>
    </cdr:sp>
  </cdr:relSizeAnchor>
  <cdr:relSizeAnchor xmlns:cdr="http://schemas.openxmlformats.org/drawingml/2006/chartDrawing">
    <cdr:from>
      <cdr:x>0.08623</cdr:x>
      <cdr:y>0.38386</cdr:y>
    </cdr:from>
    <cdr:to>
      <cdr:x>0.98524</cdr:x>
      <cdr:y>0.38386</cdr:y>
    </cdr:to>
    <cdr:cxnSp macro="">
      <cdr:nvCxnSpPr>
        <cdr:cNvPr id="3" name="Straight Connector 2">
          <a:extLst xmlns:a="http://schemas.openxmlformats.org/drawingml/2006/main">
            <a:ext uri="{FF2B5EF4-FFF2-40B4-BE49-F238E27FC236}">
              <a16:creationId xmlns:a16="http://schemas.microsoft.com/office/drawing/2014/main" id="{2D2AEE8B-573B-44D7-8D08-B00C463DCABF}"/>
            </a:ext>
          </a:extLst>
        </cdr:cNvPr>
        <cdr:cNvCxnSpPr/>
      </cdr:nvCxnSpPr>
      <cdr:spPr>
        <a:xfrm xmlns:a="http://schemas.openxmlformats.org/drawingml/2006/main">
          <a:off x="946150" y="1978025"/>
          <a:ext cx="9864725"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0.08623</cdr:x>
      <cdr:y>0.66605</cdr:y>
    </cdr:from>
    <cdr:to>
      <cdr:x>0.99392</cdr:x>
      <cdr:y>0.66605</cdr:y>
    </cdr:to>
    <cdr:cxnSp macro="">
      <cdr:nvCxnSpPr>
        <cdr:cNvPr id="5" name="Straight Connector 4">
          <a:extLst xmlns:a="http://schemas.openxmlformats.org/drawingml/2006/main">
            <a:ext uri="{FF2B5EF4-FFF2-40B4-BE49-F238E27FC236}">
              <a16:creationId xmlns:a16="http://schemas.microsoft.com/office/drawing/2014/main" id="{FE3E1FEE-A724-417C-89BC-32FD9DAFC1C0}"/>
            </a:ext>
          </a:extLst>
        </cdr:cNvPr>
        <cdr:cNvCxnSpPr/>
      </cdr:nvCxnSpPr>
      <cdr:spPr>
        <a:xfrm xmlns:a="http://schemas.openxmlformats.org/drawingml/2006/main">
          <a:off x="946150" y="3432175"/>
          <a:ext cx="9959975" cy="0"/>
        </a:xfrm>
        <a:prstGeom xmlns:a="http://schemas.openxmlformats.org/drawingml/2006/main" prst="line">
          <a:avLst/>
        </a:prstGeom>
        <a:ln xmlns:a="http://schemas.openxmlformats.org/drawingml/2006/main" w="28575">
          <a:solidFill>
            <a:srgbClr val="FFFF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0.07407</cdr:x>
      <cdr:y>0.80283</cdr:y>
    </cdr:from>
    <cdr:to>
      <cdr:x>0.99219</cdr:x>
      <cdr:y>0.80283</cdr:y>
    </cdr:to>
    <cdr:cxnSp macro="">
      <cdr:nvCxnSpPr>
        <cdr:cNvPr id="7" name="Straight Connector 6">
          <a:extLst xmlns:a="http://schemas.openxmlformats.org/drawingml/2006/main">
            <a:ext uri="{FF2B5EF4-FFF2-40B4-BE49-F238E27FC236}">
              <a16:creationId xmlns:a16="http://schemas.microsoft.com/office/drawing/2014/main" id="{518DA10E-7682-495F-80CE-60073BD647E3}"/>
            </a:ext>
          </a:extLst>
        </cdr:cNvPr>
        <cdr:cNvCxnSpPr/>
      </cdr:nvCxnSpPr>
      <cdr:spPr>
        <a:xfrm xmlns:a="http://schemas.openxmlformats.org/drawingml/2006/main">
          <a:off x="812800" y="4137025"/>
          <a:ext cx="1007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0.34722</cdr:x>
      <cdr:y>0.32409</cdr:y>
    </cdr:from>
    <cdr:to>
      <cdr:x>0.65278</cdr:x>
      <cdr:y>0.38979</cdr:y>
    </cdr:to>
    <cdr:sp macro="" textlink="">
      <cdr:nvSpPr>
        <cdr:cNvPr id="9" name="TextBox 17">
          <a:extLst xmlns:a="http://schemas.openxmlformats.org/drawingml/2006/main">
            <a:ext uri="{FF2B5EF4-FFF2-40B4-BE49-F238E27FC236}">
              <a16:creationId xmlns:a16="http://schemas.microsoft.com/office/drawing/2014/main" id="{56A2BD98-1495-4FC9-BEBE-4E680CDA2EAB}"/>
            </a:ext>
          </a:extLst>
        </cdr:cNvPr>
        <cdr:cNvSpPr txBox="1"/>
      </cdr:nvSpPr>
      <cdr:spPr>
        <a:xfrm xmlns:a="http://schemas.openxmlformats.org/drawingml/2006/main">
          <a:off x="3809931" y="1670050"/>
          <a:ext cx="3352937" cy="3385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AU" sz="1600" b="1" dirty="0">
              <a:solidFill>
                <a:srgbClr val="FF0000"/>
              </a:solidFill>
            </a:rPr>
            <a:t>Red</a:t>
          </a:r>
          <a:r>
            <a:rPr lang="en-AU" sz="1600" b="1" baseline="0" dirty="0">
              <a:solidFill>
                <a:srgbClr val="FF0000"/>
              </a:solidFill>
            </a:rPr>
            <a:t> Zone requires immediate action</a:t>
          </a:r>
          <a:endParaRPr lang="en-AU" sz="1600" b="1" dirty="0">
            <a:solidFill>
              <a:srgbClr val="FF0000"/>
            </a:solidFill>
          </a:endParaRPr>
        </a:p>
      </cdr:txBody>
    </cdr:sp>
  </cdr:relSizeAnchor>
  <cdr:relSizeAnchor xmlns:cdr="http://schemas.openxmlformats.org/drawingml/2006/chartDrawing">
    <cdr:from>
      <cdr:x>0.1478</cdr:x>
      <cdr:y>0.15392</cdr:y>
    </cdr:from>
    <cdr:to>
      <cdr:x>0.28059</cdr:x>
      <cdr:y>0.30462</cdr:y>
    </cdr:to>
    <cdr:pic>
      <cdr:nvPicPr>
        <cdr:cNvPr id="11" name="chart">
          <a:extLst xmlns:a="http://schemas.openxmlformats.org/drawingml/2006/main">
            <a:ext uri="{FF2B5EF4-FFF2-40B4-BE49-F238E27FC236}">
              <a16:creationId xmlns:a16="http://schemas.microsoft.com/office/drawing/2014/main" id="{47611F65-36C9-48D2-B1A2-BAADE896362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621833" y="793138"/>
          <a:ext cx="1457071" cy="776581"/>
        </a:xfrm>
        <a:prstGeom xmlns:a="http://schemas.openxmlformats.org/drawingml/2006/main" prst="rect">
          <a:avLst/>
        </a:prstGeom>
      </cdr:spPr>
    </cdr:pic>
  </cdr:relSizeAnchor>
  <cdr:relSizeAnchor xmlns:cdr="http://schemas.openxmlformats.org/drawingml/2006/chartDrawing">
    <cdr:from>
      <cdr:x>0.15</cdr:x>
      <cdr:y>0.29279</cdr:y>
    </cdr:from>
    <cdr:to>
      <cdr:x>0.31389</cdr:x>
      <cdr:y>0.36574</cdr:y>
    </cdr:to>
    <cdr:sp macro="" textlink="">
      <cdr:nvSpPr>
        <cdr:cNvPr id="4" name="TextBox 3">
          <a:extLst xmlns:a="http://schemas.openxmlformats.org/drawingml/2006/main">
            <a:ext uri="{FF2B5EF4-FFF2-40B4-BE49-F238E27FC236}">
              <a16:creationId xmlns:a16="http://schemas.microsoft.com/office/drawing/2014/main" id="{DA6F4056-079D-4ADD-8CD9-B8AD68B6E3A5}"/>
            </a:ext>
          </a:extLst>
        </cdr:cNvPr>
        <cdr:cNvSpPr txBox="1"/>
      </cdr:nvSpPr>
      <cdr:spPr>
        <a:xfrm xmlns:a="http://schemas.openxmlformats.org/drawingml/2006/main">
          <a:off x="1645920" y="1508759"/>
          <a:ext cx="1798320" cy="3759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Total - 250 QARS (45% improvement)</a:t>
          </a:r>
          <a:endParaRPr lang="en-AU" sz="1400" dirty="0"/>
        </a:p>
      </cdr:txBody>
    </cdr:sp>
  </cdr:relSizeAnchor>
  <cdr:relSizeAnchor xmlns:cdr="http://schemas.openxmlformats.org/drawingml/2006/chartDrawing">
    <cdr:from>
      <cdr:x>0.40917</cdr:x>
      <cdr:y>0.44203</cdr:y>
    </cdr:from>
    <cdr:to>
      <cdr:x>0.57363</cdr:x>
      <cdr:y>0.5</cdr:y>
    </cdr:to>
    <cdr:pic>
      <cdr:nvPicPr>
        <cdr:cNvPr id="6" name="chart">
          <a:extLst xmlns:a="http://schemas.openxmlformats.org/drawingml/2006/main">
            <a:ext uri="{FF2B5EF4-FFF2-40B4-BE49-F238E27FC236}">
              <a16:creationId xmlns:a16="http://schemas.microsoft.com/office/drawing/2014/main" id="{CC4C63F7-BB91-42BC-BCD9-92E8DFF9286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489704" y="2277782"/>
          <a:ext cx="1804572" cy="298730"/>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0.77528</cdr:x>
      <cdr:y>0.39242</cdr:y>
    </cdr:from>
    <cdr:to>
      <cdr:x>0.95869</cdr:x>
      <cdr:y>0.4677</cdr:y>
    </cdr:to>
    <cdr:sp macro="" textlink="">
      <cdr:nvSpPr>
        <cdr:cNvPr id="2" name="TextBox 1">
          <a:extLst xmlns:a="http://schemas.openxmlformats.org/drawingml/2006/main">
            <a:ext uri="{FF2B5EF4-FFF2-40B4-BE49-F238E27FC236}">
              <a16:creationId xmlns:a16="http://schemas.microsoft.com/office/drawing/2014/main" id="{7C822FE3-C70D-4706-BAC9-E9D96442212F}"/>
            </a:ext>
          </a:extLst>
        </cdr:cNvPr>
        <cdr:cNvSpPr txBox="1"/>
      </cdr:nvSpPr>
      <cdr:spPr>
        <a:xfrm xmlns:a="http://schemas.openxmlformats.org/drawingml/2006/main">
          <a:off x="7448549" y="2333625"/>
          <a:ext cx="1762125"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dirty="0"/>
            <a:t>Total</a:t>
          </a:r>
          <a:r>
            <a:rPr lang="en-AU" sz="1100" baseline="0" dirty="0"/>
            <a:t> Orphan CoCs = 1162</a:t>
          </a:r>
        </a:p>
        <a:p xmlns:a="http://schemas.openxmlformats.org/drawingml/2006/main">
          <a:r>
            <a:rPr lang="en-AU" sz="1100" baseline="0" dirty="0"/>
            <a:t>6% of CoCs issued</a:t>
          </a:r>
        </a:p>
        <a:p xmlns:a="http://schemas.openxmlformats.org/drawingml/2006/main">
          <a:endParaRPr lang="en-A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A5F1FE-6EC6-4817-B714-1B53F5216086}" type="datetimeFigureOut">
              <a:rPr lang="en-AU" smtClean="0"/>
              <a:t>25/09/2020</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E8CD847-DBE1-465C-BEBA-FB02C993C43F}" type="slidenum">
              <a:rPr lang="en-AU" smtClean="0"/>
              <a:t>‹#›</a:t>
            </a:fld>
            <a:endParaRPr lang="en-AU" dirty="0"/>
          </a:p>
        </p:txBody>
      </p:sp>
    </p:spTree>
    <p:extLst>
      <p:ext uri="{BB962C8B-B14F-4D97-AF65-F5344CB8AC3E}">
        <p14:creationId xmlns:p14="http://schemas.microsoft.com/office/powerpoint/2010/main" val="350388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E8CD847-DBE1-465C-BEBA-FB02C993C43F}" type="slidenum">
              <a:rPr lang="en-AU" smtClean="0"/>
              <a:t>1</a:t>
            </a:fld>
            <a:endParaRPr lang="en-AU" dirty="0"/>
          </a:p>
        </p:txBody>
      </p:sp>
    </p:spTree>
    <p:extLst>
      <p:ext uri="{BB962C8B-B14F-4D97-AF65-F5344CB8AC3E}">
        <p14:creationId xmlns:p14="http://schemas.microsoft.com/office/powerpoint/2010/main" val="3515452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43C3DF0-1C60-4D81-B3FA-98873B62E1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A9AF0D-E573-4AA3-BAC2-675C2F088997}"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435" name="Rectangle 2">
            <a:extLst>
              <a:ext uri="{FF2B5EF4-FFF2-40B4-BE49-F238E27FC236}">
                <a16:creationId xmlns:a16="http://schemas.microsoft.com/office/drawing/2014/main" id="{BE56E55D-1844-4608-BC68-C9B086ACDD44}"/>
              </a:ext>
            </a:extLst>
          </p:cNvPr>
          <p:cNvSpPr>
            <a:spLocks noGrp="1" noRot="1" noChangeAspect="1" noChangeArrowheads="1" noTextEdit="1"/>
          </p:cNvSpPr>
          <p:nvPr>
            <p:ph type="sldImg"/>
          </p:nvPr>
        </p:nvSpPr>
        <p:spPr bwMode="auto">
          <a:xfrm>
            <a:off x="4919663" y="382588"/>
            <a:ext cx="3397250" cy="1911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04B772EA-BDA1-4C69-86F9-0283AA6BB93E}"/>
              </a:ext>
            </a:extLst>
          </p:cNvPr>
          <p:cNvSpPr>
            <a:spLocks noGrp="1" noChangeArrowheads="1"/>
          </p:cNvSpPr>
          <p:nvPr>
            <p:ph type="body" idx="1"/>
          </p:nvPr>
        </p:nvSpPr>
        <p:spPr bwMode="auto">
          <a:xfrm>
            <a:off x="1761067" y="2420541"/>
            <a:ext cx="9713384" cy="2294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Surveillance and Re-assessments provide a continuous revenue stream for the CB and provide the manufacturer with a product that is 3</a:t>
            </a:r>
            <a:r>
              <a:rPr lang="en-US" altLang="en-US" baseline="30000" dirty="0"/>
              <a:t>rd</a:t>
            </a:r>
            <a:r>
              <a:rPr lang="en-US" altLang="en-US" dirty="0"/>
              <a:t> party assessed –win/win (customer confidence)</a:t>
            </a:r>
            <a:endParaRPr lang="en-AU" altLang="en-US" dirty="0"/>
          </a:p>
        </p:txBody>
      </p:sp>
    </p:spTree>
    <p:extLst>
      <p:ext uri="{BB962C8B-B14F-4D97-AF65-F5344CB8AC3E}">
        <p14:creationId xmlns:p14="http://schemas.microsoft.com/office/powerpoint/2010/main" val="358779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245D10E-5215-4AAC-B368-32496D4972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1FB2F-7170-4C15-8306-C24AB472F571}"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243" name="Rectangle 2">
            <a:extLst>
              <a:ext uri="{FF2B5EF4-FFF2-40B4-BE49-F238E27FC236}">
                <a16:creationId xmlns:a16="http://schemas.microsoft.com/office/drawing/2014/main" id="{51C0E218-87AA-459F-8106-C23A4CD9D9E8}"/>
              </a:ext>
            </a:extLst>
          </p:cNvPr>
          <p:cNvSpPr>
            <a:spLocks noGrp="1" noRot="1" noChangeAspect="1" noChangeArrowheads="1" noTextEdit="1"/>
          </p:cNvSpPr>
          <p:nvPr>
            <p:ph type="sldImg"/>
          </p:nvPr>
        </p:nvSpPr>
        <p:spPr bwMode="auto">
          <a:xfrm>
            <a:off x="4918075" y="382588"/>
            <a:ext cx="3398838" cy="1911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8B8460A7-A5A8-4CC1-95E1-D05B5F11BEDC}"/>
              </a:ext>
            </a:extLst>
          </p:cNvPr>
          <p:cNvSpPr>
            <a:spLocks noGrp="1" noChangeArrowheads="1"/>
          </p:cNvSpPr>
          <p:nvPr>
            <p:ph type="body" idx="1"/>
          </p:nvPr>
        </p:nvSpPr>
        <p:spPr bwMode="auto">
          <a:xfrm>
            <a:off x="1761067" y="2420541"/>
            <a:ext cx="9713384" cy="2294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245D10E-5215-4AAC-B368-32496D4972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21FB2F-7170-4C15-8306-C24AB472F571}"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243" name="Rectangle 2">
            <a:extLst>
              <a:ext uri="{FF2B5EF4-FFF2-40B4-BE49-F238E27FC236}">
                <a16:creationId xmlns:a16="http://schemas.microsoft.com/office/drawing/2014/main" id="{51C0E218-87AA-459F-8106-C23A4CD9D9E8}"/>
              </a:ext>
            </a:extLst>
          </p:cNvPr>
          <p:cNvSpPr>
            <a:spLocks noGrp="1" noRot="1" noChangeAspect="1" noChangeArrowheads="1" noTextEdit="1"/>
          </p:cNvSpPr>
          <p:nvPr>
            <p:ph type="sldImg"/>
          </p:nvPr>
        </p:nvSpPr>
        <p:spPr bwMode="auto">
          <a:xfrm>
            <a:off x="1957388" y="346075"/>
            <a:ext cx="5116512" cy="2878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8B8460A7-A5A8-4CC1-95E1-D05B5F11BEDC}"/>
              </a:ext>
            </a:extLst>
          </p:cNvPr>
          <p:cNvSpPr>
            <a:spLocks noGrp="1" noChangeArrowheads="1"/>
          </p:cNvSpPr>
          <p:nvPr>
            <p:ph type="body" idx="1"/>
          </p:nvPr>
        </p:nvSpPr>
        <p:spPr bwMode="auto">
          <a:xfrm>
            <a:off x="593014" y="3523477"/>
            <a:ext cx="7358259" cy="2294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Suveillance audits to OD 025</a:t>
            </a:r>
          </a:p>
          <a:p>
            <a:pPr eaLnBrk="1" hangingPunct="1">
              <a:spcBef>
                <a:spcPct val="0"/>
              </a:spcBef>
            </a:pPr>
            <a:endParaRPr lang="en-AU" altLang="en-US" dirty="0"/>
          </a:p>
        </p:txBody>
      </p:sp>
    </p:spTree>
    <p:extLst>
      <p:ext uri="{BB962C8B-B14F-4D97-AF65-F5344CB8AC3E}">
        <p14:creationId xmlns:p14="http://schemas.microsoft.com/office/powerpoint/2010/main" val="195754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DEACC1E-C07D-4F6B-A212-E74D2E4A5D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396CD5-5042-44D5-B0D2-C420818C837D}"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483" name="Rectangle 2">
            <a:extLst>
              <a:ext uri="{FF2B5EF4-FFF2-40B4-BE49-F238E27FC236}">
                <a16:creationId xmlns:a16="http://schemas.microsoft.com/office/drawing/2014/main" id="{D574D6FC-B676-45E2-B0A7-BA1FDB04F22C}"/>
              </a:ext>
            </a:extLst>
          </p:cNvPr>
          <p:cNvSpPr>
            <a:spLocks noGrp="1" noRot="1" noChangeAspect="1" noChangeArrowheads="1" noTextEdit="1"/>
          </p:cNvSpPr>
          <p:nvPr>
            <p:ph type="sldImg"/>
          </p:nvPr>
        </p:nvSpPr>
        <p:spPr bwMode="auto">
          <a:xfrm>
            <a:off x="4919663" y="382588"/>
            <a:ext cx="3397250" cy="1911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08F31110-FA40-4647-A0F0-A8F290CF6B38}"/>
              </a:ext>
            </a:extLst>
          </p:cNvPr>
          <p:cNvSpPr>
            <a:spLocks noGrp="1" noChangeArrowheads="1"/>
          </p:cNvSpPr>
          <p:nvPr>
            <p:ph type="body" idx="1"/>
          </p:nvPr>
        </p:nvSpPr>
        <p:spPr bwMode="auto">
          <a:xfrm>
            <a:off x="1761067" y="2420541"/>
            <a:ext cx="9713384" cy="2294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Remember that one out of date QAR may support several Certificates which are now technically invalid because the manufacturer is not under surveillance in accordance with IECEx Rules (refer Section 8.3 of IECEx 02) .</a:t>
            </a:r>
          </a:p>
          <a:p>
            <a:pPr eaLnBrk="1" hangingPunct="1">
              <a:spcBef>
                <a:spcPct val="0"/>
              </a:spcBef>
            </a:pPr>
            <a:endParaRPr lang="en-AU" altLang="en-US" dirty="0"/>
          </a:p>
          <a:p>
            <a:pPr eaLnBrk="1" hangingPunct="1">
              <a:spcBef>
                <a:spcPct val="0"/>
              </a:spcBef>
            </a:pPr>
            <a:r>
              <a:rPr lang="en-AU" altLang="en-US" dirty="0"/>
              <a:t>Green = 0  to 5 OofD QARs</a:t>
            </a:r>
          </a:p>
          <a:p>
            <a:pPr eaLnBrk="1" hangingPunct="1">
              <a:spcBef>
                <a:spcPct val="0"/>
              </a:spcBef>
            </a:pPr>
            <a:endParaRPr lang="en-AU" altLang="en-US" dirty="0"/>
          </a:p>
          <a:p>
            <a:pPr eaLnBrk="1" hangingPunct="1">
              <a:spcBef>
                <a:spcPct val="0"/>
              </a:spcBef>
            </a:pPr>
            <a:r>
              <a:rPr lang="en-AU" altLang="en-US" dirty="0"/>
              <a:t>Yellow = 5 to 15 OofD QARs</a:t>
            </a:r>
          </a:p>
          <a:p>
            <a:pPr eaLnBrk="1" hangingPunct="1">
              <a:spcBef>
                <a:spcPct val="0"/>
              </a:spcBef>
            </a:pPr>
            <a:endParaRPr lang="en-AU" altLang="en-US" dirty="0"/>
          </a:p>
          <a:p>
            <a:pPr eaLnBrk="1" hangingPunct="1">
              <a:spcBef>
                <a:spcPct val="0"/>
              </a:spcBef>
            </a:pPr>
            <a:r>
              <a:rPr lang="en-AU" altLang="en-US" dirty="0"/>
              <a:t>Red = &gt;&gt; 15 OofD QARs</a:t>
            </a:r>
          </a:p>
        </p:txBody>
      </p:sp>
    </p:spTree>
    <p:extLst>
      <p:ext uri="{BB962C8B-B14F-4D97-AF65-F5344CB8AC3E}">
        <p14:creationId xmlns:p14="http://schemas.microsoft.com/office/powerpoint/2010/main" val="266180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DEACC1E-C07D-4F6B-A212-E74D2E4A5D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396CD5-5042-44D5-B0D2-C420818C837D}"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483" name="Rectangle 2">
            <a:extLst>
              <a:ext uri="{FF2B5EF4-FFF2-40B4-BE49-F238E27FC236}">
                <a16:creationId xmlns:a16="http://schemas.microsoft.com/office/drawing/2014/main" id="{D574D6FC-B676-45E2-B0A7-BA1FDB04F22C}"/>
              </a:ext>
            </a:extLst>
          </p:cNvPr>
          <p:cNvSpPr>
            <a:spLocks noGrp="1" noRot="1" noChangeAspect="1" noChangeArrowheads="1" noTextEdit="1"/>
          </p:cNvSpPr>
          <p:nvPr>
            <p:ph type="sldImg"/>
          </p:nvPr>
        </p:nvSpPr>
        <p:spPr bwMode="auto">
          <a:xfrm>
            <a:off x="4919663" y="382588"/>
            <a:ext cx="3397250" cy="1911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08F31110-FA40-4647-A0F0-A8F290CF6B38}"/>
              </a:ext>
            </a:extLst>
          </p:cNvPr>
          <p:cNvSpPr>
            <a:spLocks noGrp="1" noChangeArrowheads="1"/>
          </p:cNvSpPr>
          <p:nvPr>
            <p:ph type="body" idx="1"/>
          </p:nvPr>
        </p:nvSpPr>
        <p:spPr bwMode="auto">
          <a:xfrm>
            <a:off x="1761067" y="2420541"/>
            <a:ext cx="9713384" cy="2294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a:t>Remember that one out of date QAR may support several Certificates which are now technically invalid because the manufacturer is not under surveillance in accordance with IECEx Rules (refer Section 8.3 of IECEx 02) .  250 out of Date QARs could easily equate to  over 1000 CoCs no longer supported, as a %, this is 3 to 5%</a:t>
            </a:r>
          </a:p>
          <a:p>
            <a:pPr eaLnBrk="1" hangingPunct="1">
              <a:spcBef>
                <a:spcPct val="0"/>
              </a:spcBef>
            </a:pPr>
            <a:r>
              <a:rPr lang="en-AU" altLang="en-US" dirty="0"/>
              <a:t>Should point out that sometimes the QAR cannot be forced off the list of ExCB1 because ExCB2 has not dealt with their CoCs linked to ExCB1 QAR..</a:t>
            </a:r>
          </a:p>
        </p:txBody>
      </p:sp>
    </p:spTree>
    <p:extLst>
      <p:ext uri="{BB962C8B-B14F-4D97-AF65-F5344CB8AC3E}">
        <p14:creationId xmlns:p14="http://schemas.microsoft.com/office/powerpoint/2010/main" val="193004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DEACC1E-C07D-4F6B-A212-E74D2E4A5D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396CD5-5042-44D5-B0D2-C420818C837D}"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483" name="Rectangle 2">
            <a:extLst>
              <a:ext uri="{FF2B5EF4-FFF2-40B4-BE49-F238E27FC236}">
                <a16:creationId xmlns:a16="http://schemas.microsoft.com/office/drawing/2014/main" id="{D574D6FC-B676-45E2-B0A7-BA1FDB04F22C}"/>
              </a:ext>
            </a:extLst>
          </p:cNvPr>
          <p:cNvSpPr>
            <a:spLocks noGrp="1" noRot="1" noChangeAspect="1" noChangeArrowheads="1" noTextEdit="1"/>
          </p:cNvSpPr>
          <p:nvPr>
            <p:ph type="sldImg"/>
          </p:nvPr>
        </p:nvSpPr>
        <p:spPr bwMode="auto">
          <a:xfrm>
            <a:off x="4919663" y="382588"/>
            <a:ext cx="3397250" cy="1911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08F31110-FA40-4647-A0F0-A8F290CF6B38}"/>
              </a:ext>
            </a:extLst>
          </p:cNvPr>
          <p:cNvSpPr>
            <a:spLocks noGrp="1" noChangeArrowheads="1"/>
          </p:cNvSpPr>
          <p:nvPr>
            <p:ph type="body" idx="1"/>
          </p:nvPr>
        </p:nvSpPr>
        <p:spPr bwMode="auto">
          <a:xfrm>
            <a:off x="1761067" y="2420541"/>
            <a:ext cx="9713384" cy="2294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E8CD847-DBE1-465C-BEBA-FB02C993C43F}" type="slidenum">
              <a:rPr lang="en-AU" smtClean="0"/>
              <a:t>7</a:t>
            </a:fld>
            <a:endParaRPr lang="en-AU" dirty="0"/>
          </a:p>
        </p:txBody>
      </p:sp>
    </p:spTree>
    <p:extLst>
      <p:ext uri="{BB962C8B-B14F-4D97-AF65-F5344CB8AC3E}">
        <p14:creationId xmlns:p14="http://schemas.microsoft.com/office/powerpoint/2010/main" val="401349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04D81C3-D35E-4FF2-B2D9-2603BA613B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757AEF-8CE2-4856-81DF-F482F15939B6}"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531" name="Rectangle 2">
            <a:extLst>
              <a:ext uri="{FF2B5EF4-FFF2-40B4-BE49-F238E27FC236}">
                <a16:creationId xmlns:a16="http://schemas.microsoft.com/office/drawing/2014/main" id="{90B2ADC6-25CF-4169-8F94-FE909A682BE1}"/>
              </a:ext>
            </a:extLst>
          </p:cNvPr>
          <p:cNvSpPr>
            <a:spLocks noGrp="1" noRot="1" noChangeAspect="1" noChangeArrowheads="1" noTextEdit="1"/>
          </p:cNvSpPr>
          <p:nvPr>
            <p:ph type="sldImg"/>
          </p:nvPr>
        </p:nvSpPr>
        <p:spPr bwMode="auto">
          <a:xfrm>
            <a:off x="4919663" y="382588"/>
            <a:ext cx="3397250" cy="1911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72B28C23-4AE6-4FC8-A058-FDD3D9BCACC2}"/>
              </a:ext>
            </a:extLst>
          </p:cNvPr>
          <p:cNvSpPr>
            <a:spLocks noGrp="1" noChangeArrowheads="1"/>
          </p:cNvSpPr>
          <p:nvPr>
            <p:ph type="body" idx="1"/>
          </p:nvPr>
        </p:nvSpPr>
        <p:spPr bwMode="auto">
          <a:xfrm>
            <a:off x="1761067" y="2420541"/>
            <a:ext cx="9713384" cy="2294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04D81C3-D35E-4FF2-B2D9-2603BA613B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757AEF-8CE2-4856-81DF-F482F15939B6}"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531" name="Rectangle 2">
            <a:extLst>
              <a:ext uri="{FF2B5EF4-FFF2-40B4-BE49-F238E27FC236}">
                <a16:creationId xmlns:a16="http://schemas.microsoft.com/office/drawing/2014/main" id="{90B2ADC6-25CF-4169-8F94-FE909A682BE1}"/>
              </a:ext>
            </a:extLst>
          </p:cNvPr>
          <p:cNvSpPr>
            <a:spLocks noGrp="1" noRot="1" noChangeAspect="1" noChangeArrowheads="1" noTextEdit="1"/>
          </p:cNvSpPr>
          <p:nvPr>
            <p:ph type="sldImg"/>
          </p:nvPr>
        </p:nvSpPr>
        <p:spPr bwMode="auto">
          <a:xfrm>
            <a:off x="4919663" y="382588"/>
            <a:ext cx="3397250" cy="1911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72B28C23-4AE6-4FC8-A058-FDD3D9BCACC2}"/>
              </a:ext>
            </a:extLst>
          </p:cNvPr>
          <p:cNvSpPr>
            <a:spLocks noGrp="1" noChangeArrowheads="1"/>
          </p:cNvSpPr>
          <p:nvPr>
            <p:ph type="body" idx="1"/>
          </p:nvPr>
        </p:nvSpPr>
        <p:spPr bwMode="auto">
          <a:xfrm>
            <a:off x="1761067" y="2420541"/>
            <a:ext cx="9713384" cy="2294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Tree>
    <p:extLst>
      <p:ext uri="{BB962C8B-B14F-4D97-AF65-F5344CB8AC3E}">
        <p14:creationId xmlns:p14="http://schemas.microsoft.com/office/powerpoint/2010/main" val="2778375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vmlDrawing" Target="../drawings/vmlDrawing7.v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7"/>
          <p:cNvGraphicFramePr>
            <a:graphicFrameLocks/>
          </p:cNvGraphicFramePr>
          <p:nvPr/>
        </p:nvGraphicFramePr>
        <p:xfrm>
          <a:off x="863600" y="3978276"/>
          <a:ext cx="11328400" cy="2879725"/>
        </p:xfrm>
        <a:graphic>
          <a:graphicData uri="http://schemas.openxmlformats.org/presentationml/2006/ole">
            <mc:AlternateContent xmlns:mc="http://schemas.openxmlformats.org/markup-compatibility/2006">
              <mc:Choice xmlns:v="urn:schemas-microsoft-com:vml" Requires="v">
                <p:oleObj spid="_x0000_s2123" name="Photo Editor Photo" r:id="rId3" imgW="16704762" imgH="11809524" progId="MSPhotoEd.3">
                  <p:embed/>
                </p:oleObj>
              </mc:Choice>
              <mc:Fallback>
                <p:oleObj name="Photo Editor Photo" r:id="rId3" imgW="16704762" imgH="11809524" progId="MSPhotoEd.3">
                  <p:embed/>
                  <p:pic>
                    <p:nvPicPr>
                      <p:cNvPr id="4" name="Object 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3978276"/>
                        <a:ext cx="1132840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24"/>
          <p:cNvSpPr txBox="1">
            <a:spLocks noChangeArrowheads="1"/>
          </p:cNvSpPr>
          <p:nvPr/>
        </p:nvSpPr>
        <p:spPr bwMode="auto">
          <a:xfrm>
            <a:off x="1775884" y="682625"/>
            <a:ext cx="2878667" cy="647700"/>
          </a:xfrm>
          <a:prstGeom prst="rect">
            <a:avLst/>
          </a:prstGeom>
          <a:noFill/>
          <a:ln>
            <a:noFill/>
          </a:ln>
          <a:effectLst/>
        </p:spPr>
        <p:txBody>
          <a:bodyPr lIns="108000" tIns="0" bIns="0" anchor="ctr"/>
          <a:lstStyle>
            <a:lvl1pPr defTabSz="642938" eaLnBrk="0" hangingPunct="0">
              <a:defRPr sz="3800" b="1">
                <a:solidFill>
                  <a:srgbClr val="58585A"/>
                </a:solidFill>
                <a:latin typeface="Arial" charset="0"/>
                <a:ea typeface="Osaka" pitchFamily="-92" charset="-128"/>
              </a:defRPr>
            </a:lvl1pPr>
            <a:lvl2pPr marL="742950" indent="-285750" defTabSz="642938" eaLnBrk="0" hangingPunct="0">
              <a:defRPr sz="3800" b="1">
                <a:solidFill>
                  <a:srgbClr val="58585A"/>
                </a:solidFill>
                <a:latin typeface="Arial" charset="0"/>
                <a:ea typeface="Osaka" pitchFamily="-92" charset="-128"/>
              </a:defRPr>
            </a:lvl2pPr>
            <a:lvl3pPr marL="1143000" indent="-228600" defTabSz="642938" eaLnBrk="0" hangingPunct="0">
              <a:defRPr sz="3800" b="1">
                <a:solidFill>
                  <a:srgbClr val="58585A"/>
                </a:solidFill>
                <a:latin typeface="Arial" charset="0"/>
                <a:ea typeface="Osaka" pitchFamily="-92" charset="-128"/>
              </a:defRPr>
            </a:lvl3pPr>
            <a:lvl4pPr marL="1600200" indent="-228600" defTabSz="642938" eaLnBrk="0" hangingPunct="0">
              <a:defRPr sz="3800" b="1">
                <a:solidFill>
                  <a:srgbClr val="58585A"/>
                </a:solidFill>
                <a:latin typeface="Arial" charset="0"/>
                <a:ea typeface="Osaka" pitchFamily="-92" charset="-128"/>
              </a:defRPr>
            </a:lvl4pPr>
            <a:lvl5pPr marL="2057400" indent="-228600" defTabSz="642938" eaLnBrk="0" hangingPunct="0">
              <a:defRPr sz="3800" b="1">
                <a:solidFill>
                  <a:srgbClr val="58585A"/>
                </a:solidFill>
                <a:latin typeface="Arial" charset="0"/>
                <a:ea typeface="Osaka" pitchFamily="-92" charset="-128"/>
              </a:defRPr>
            </a:lvl5pPr>
            <a:lvl6pPr marL="2514600" indent="-228600" defTabSz="642938" eaLnBrk="0" fontAlgn="base" hangingPunct="0">
              <a:spcBef>
                <a:spcPct val="0"/>
              </a:spcBef>
              <a:spcAft>
                <a:spcPct val="0"/>
              </a:spcAft>
              <a:defRPr sz="3800" b="1">
                <a:solidFill>
                  <a:srgbClr val="58585A"/>
                </a:solidFill>
                <a:latin typeface="Arial" charset="0"/>
                <a:ea typeface="Osaka" pitchFamily="-92" charset="-128"/>
              </a:defRPr>
            </a:lvl6pPr>
            <a:lvl7pPr marL="2971800" indent="-228600" defTabSz="642938" eaLnBrk="0" fontAlgn="base" hangingPunct="0">
              <a:spcBef>
                <a:spcPct val="0"/>
              </a:spcBef>
              <a:spcAft>
                <a:spcPct val="0"/>
              </a:spcAft>
              <a:defRPr sz="3800" b="1">
                <a:solidFill>
                  <a:srgbClr val="58585A"/>
                </a:solidFill>
                <a:latin typeface="Arial" charset="0"/>
                <a:ea typeface="Osaka" pitchFamily="-92" charset="-128"/>
              </a:defRPr>
            </a:lvl7pPr>
            <a:lvl8pPr marL="3429000" indent="-228600" defTabSz="642938" eaLnBrk="0" fontAlgn="base" hangingPunct="0">
              <a:spcBef>
                <a:spcPct val="0"/>
              </a:spcBef>
              <a:spcAft>
                <a:spcPct val="0"/>
              </a:spcAft>
              <a:defRPr sz="3800" b="1">
                <a:solidFill>
                  <a:srgbClr val="58585A"/>
                </a:solidFill>
                <a:latin typeface="Arial" charset="0"/>
                <a:ea typeface="Osaka" pitchFamily="-92" charset="-128"/>
              </a:defRPr>
            </a:lvl8pPr>
            <a:lvl9pPr marL="3886200" indent="-228600" defTabSz="642938" eaLnBrk="0" fontAlgn="base" hangingPunct="0">
              <a:spcBef>
                <a:spcPct val="0"/>
              </a:spcBef>
              <a:spcAft>
                <a:spcPct val="0"/>
              </a:spcAft>
              <a:defRPr sz="3800" b="1">
                <a:solidFill>
                  <a:srgbClr val="58585A"/>
                </a:solidFill>
                <a:latin typeface="Arial" charset="0"/>
                <a:ea typeface="Osaka" pitchFamily="-92" charset="-128"/>
              </a:defRPr>
            </a:lvl9pPr>
          </a:lstStyle>
          <a:p>
            <a:pPr fontAlgn="base">
              <a:lnSpc>
                <a:spcPct val="65000"/>
              </a:lnSpc>
              <a:spcBef>
                <a:spcPct val="50000"/>
              </a:spcBef>
              <a:spcAft>
                <a:spcPct val="0"/>
              </a:spcAft>
              <a:defRPr/>
            </a:pPr>
            <a:r>
              <a:rPr lang="fr-CH" sz="1400" b="0" dirty="0">
                <a:solidFill>
                  <a:srgbClr val="005AA0"/>
                </a:solidFill>
              </a:rPr>
              <a:t>INTERNATIONAL </a:t>
            </a:r>
          </a:p>
          <a:p>
            <a:pPr fontAlgn="base">
              <a:lnSpc>
                <a:spcPct val="65000"/>
              </a:lnSpc>
              <a:spcBef>
                <a:spcPct val="50000"/>
              </a:spcBef>
              <a:spcAft>
                <a:spcPct val="0"/>
              </a:spcAft>
              <a:defRPr/>
            </a:pPr>
            <a:r>
              <a:rPr lang="fr-CH" sz="1400" b="0" dirty="0">
                <a:solidFill>
                  <a:srgbClr val="005AA0"/>
                </a:solidFill>
              </a:rPr>
              <a:t>ELECTROTECHNICAL </a:t>
            </a:r>
          </a:p>
          <a:p>
            <a:pPr fontAlgn="base">
              <a:lnSpc>
                <a:spcPct val="65000"/>
              </a:lnSpc>
              <a:spcBef>
                <a:spcPct val="50000"/>
              </a:spcBef>
              <a:spcAft>
                <a:spcPct val="0"/>
              </a:spcAft>
              <a:defRPr/>
            </a:pPr>
            <a:r>
              <a:rPr lang="fr-CH" sz="1400" b="0" dirty="0">
                <a:solidFill>
                  <a:srgbClr val="005AA0"/>
                </a:solidFill>
              </a:rPr>
              <a:t>COMMISSION</a:t>
            </a:r>
            <a:endParaRPr lang="en-US" sz="1400" b="0" dirty="0">
              <a:solidFill>
                <a:srgbClr val="005AA0"/>
              </a:solidFill>
            </a:endParaRPr>
          </a:p>
        </p:txBody>
      </p:sp>
      <p:pic>
        <p:nvPicPr>
          <p:cNvPr id="6" name="Picture 25" descr="IEC logo R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647700"/>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0" descr="me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600" y="3976689"/>
            <a:ext cx="5124451"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2"/>
          <p:cNvSpPr txBox="1">
            <a:spLocks noChangeArrowheads="1"/>
          </p:cNvSpPr>
          <p:nvPr/>
        </p:nvSpPr>
        <p:spPr bwMode="auto">
          <a:xfrm>
            <a:off x="5397500" y="6729414"/>
            <a:ext cx="575733" cy="92075"/>
          </a:xfrm>
          <a:prstGeom prst="rect">
            <a:avLst/>
          </a:prstGeom>
          <a:noFill/>
          <a:ln>
            <a:noFill/>
          </a:ln>
          <a:effectLst/>
        </p:spPr>
        <p:txBody>
          <a:bodyPr lIns="0" tIns="0" rIns="0" bIns="0">
            <a:spAutoFit/>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pPr eaLnBrk="1" fontAlgn="base" hangingPunct="1">
              <a:spcBef>
                <a:spcPct val="0"/>
              </a:spcBef>
              <a:spcAft>
                <a:spcPct val="0"/>
              </a:spcAft>
              <a:defRPr/>
            </a:pPr>
            <a:r>
              <a:rPr lang="en-US" sz="600" b="0" dirty="0"/>
              <a:t>© IEC:2007</a:t>
            </a:r>
            <a:endParaRPr lang="en-US" sz="3800" dirty="0"/>
          </a:p>
        </p:txBody>
      </p:sp>
      <p:sp>
        <p:nvSpPr>
          <p:cNvPr id="312322" name="Rectangle 2"/>
          <p:cNvSpPr>
            <a:spLocks noGrp="1" noChangeArrowheads="1"/>
          </p:cNvSpPr>
          <p:nvPr>
            <p:ph type="ctrTitle"/>
          </p:nvPr>
        </p:nvSpPr>
        <p:spPr>
          <a:xfrm>
            <a:off x="863601" y="1554163"/>
            <a:ext cx="10460567" cy="2159000"/>
          </a:xfrm>
        </p:spPr>
        <p:txBody>
          <a:bodyPr lIns="0" tIns="0" rIns="0" bIns="0"/>
          <a:lstStyle>
            <a:lvl1pPr>
              <a:defRPr sz="4000"/>
            </a:lvl1pPr>
          </a:lstStyle>
          <a:p>
            <a:pPr lvl="0"/>
            <a:r>
              <a:rPr lang="de-DE" noProof="0"/>
              <a:t>ADD TITLE</a:t>
            </a:r>
          </a:p>
        </p:txBody>
      </p:sp>
      <p:sp>
        <p:nvSpPr>
          <p:cNvPr id="312350" name="Rectangle 30"/>
          <p:cNvSpPr>
            <a:spLocks noGrp="1" noChangeArrowheads="1"/>
          </p:cNvSpPr>
          <p:nvPr>
            <p:ph type="subTitle" sz="quarter" idx="1"/>
          </p:nvPr>
        </p:nvSpPr>
        <p:spPr>
          <a:xfrm>
            <a:off x="6942667" y="4335463"/>
            <a:ext cx="4284133" cy="2159000"/>
          </a:xfrm>
        </p:spPr>
        <p:txBody>
          <a:bodyPr anchor="ctr"/>
          <a:lstStyle>
            <a:lvl1pPr marL="0" indent="0">
              <a:lnSpc>
                <a:spcPct val="120000"/>
              </a:lnSpc>
              <a:buFont typeface="Wingdings" pitchFamily="2" charset="2"/>
              <a:buNone/>
              <a:defRPr sz="3200"/>
            </a:lvl1pPr>
          </a:lstStyle>
          <a:p>
            <a:pPr lvl="0"/>
            <a:r>
              <a:rPr lang="en-US" noProof="0"/>
              <a:t>ADD SUBTITLE</a:t>
            </a:r>
          </a:p>
        </p:txBody>
      </p:sp>
    </p:spTree>
    <p:extLst>
      <p:ext uri="{BB962C8B-B14F-4D97-AF65-F5344CB8AC3E}">
        <p14:creationId xmlns:p14="http://schemas.microsoft.com/office/powerpoint/2010/main" val="407591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9BD4FF6-6681-498E-9348-B5A06BFEF6E5}" type="datetime1">
              <a:rPr lang="fr-FR"/>
              <a:pPr>
                <a:defRPr/>
              </a:pPr>
              <a:t>25/09/2020</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C2E66E-6AA7-4288-B4F8-0E7D08BCD63F}" type="slidenum">
              <a:rPr lang="fr-FR"/>
              <a:pPr>
                <a:defRPr/>
              </a:pPr>
              <a:t>‹#›</a:t>
            </a:fld>
            <a:endParaRPr lang="fr-FR" dirty="0"/>
          </a:p>
        </p:txBody>
      </p:sp>
    </p:spTree>
    <p:extLst>
      <p:ext uri="{BB962C8B-B14F-4D97-AF65-F5344CB8AC3E}">
        <p14:creationId xmlns:p14="http://schemas.microsoft.com/office/powerpoint/2010/main" val="168871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7234" y="250825"/>
            <a:ext cx="2607733" cy="6064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9801" y="250825"/>
            <a:ext cx="7624233" cy="6064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DD7D42F-81BA-44E5-AFAA-CD5D170567E9}" type="datetime1">
              <a:rPr lang="fr-FR"/>
              <a:pPr>
                <a:defRPr/>
              </a:pPr>
              <a:t>25/09/2020</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C8E40-B49D-4B26-B040-E406D72A3CBD}" type="slidenum">
              <a:rPr lang="fr-FR"/>
              <a:pPr>
                <a:defRPr/>
              </a:pPr>
              <a:t>‹#›</a:t>
            </a:fld>
            <a:endParaRPr lang="fr-FR" dirty="0"/>
          </a:p>
        </p:txBody>
      </p:sp>
    </p:spTree>
    <p:extLst>
      <p:ext uri="{BB962C8B-B14F-4D97-AF65-F5344CB8AC3E}">
        <p14:creationId xmlns:p14="http://schemas.microsoft.com/office/powerpoint/2010/main" val="182392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90651" y="250825"/>
            <a:ext cx="9984316" cy="647700"/>
          </a:xfrm>
        </p:spPr>
        <p:txBody>
          <a:bodyPr/>
          <a:lstStyle/>
          <a:p>
            <a:r>
              <a:rPr lang="en-US"/>
              <a:t>Click to edit Master title style</a:t>
            </a:r>
          </a:p>
        </p:txBody>
      </p:sp>
      <p:sp>
        <p:nvSpPr>
          <p:cNvPr id="3" name="Content Placeholder 2"/>
          <p:cNvSpPr>
            <a:spLocks noGrp="1"/>
          </p:cNvSpPr>
          <p:nvPr>
            <p:ph sz="quarter" idx="1"/>
          </p:nvPr>
        </p:nvSpPr>
        <p:spPr>
          <a:xfrm>
            <a:off x="939800" y="1690688"/>
            <a:ext cx="5080000" cy="223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23000" y="1690688"/>
            <a:ext cx="5082117" cy="223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39800" y="4078289"/>
            <a:ext cx="5080000" cy="2236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23000" y="4078289"/>
            <a:ext cx="5082117" cy="2236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0A8F4DC-2CEF-44BF-9E4D-F67092752FC1}" type="datetime1">
              <a:rPr lang="fr-FR"/>
              <a:pPr>
                <a:defRPr/>
              </a:pPr>
              <a:t>25/09/2020</a:t>
            </a:fld>
            <a:endParaRPr lang="fr-FR"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7C69EC-9075-4372-9B43-279AA5510E64}" type="slidenum">
              <a:rPr lang="fr-FR"/>
              <a:pPr>
                <a:defRPr/>
              </a:pPr>
              <a:t>‹#›</a:t>
            </a:fld>
            <a:endParaRPr lang="fr-FR" dirty="0"/>
          </a:p>
        </p:txBody>
      </p:sp>
    </p:spTree>
    <p:extLst>
      <p:ext uri="{BB962C8B-B14F-4D97-AF65-F5344CB8AC3E}">
        <p14:creationId xmlns:p14="http://schemas.microsoft.com/office/powerpoint/2010/main" val="2895006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90651" y="250825"/>
            <a:ext cx="9984316" cy="647700"/>
          </a:xfrm>
        </p:spPr>
        <p:txBody>
          <a:bodyPr/>
          <a:lstStyle/>
          <a:p>
            <a:r>
              <a:rPr lang="en-US"/>
              <a:t>Click to edit Master title style</a:t>
            </a:r>
          </a:p>
        </p:txBody>
      </p:sp>
      <p:sp>
        <p:nvSpPr>
          <p:cNvPr id="3" name="Table Placeholder 2"/>
          <p:cNvSpPr>
            <a:spLocks noGrp="1"/>
          </p:cNvSpPr>
          <p:nvPr>
            <p:ph type="tbl" idx="1"/>
          </p:nvPr>
        </p:nvSpPr>
        <p:spPr>
          <a:xfrm>
            <a:off x="939800" y="1690689"/>
            <a:ext cx="10365317" cy="4624387"/>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BD47263A-A49D-49ED-BD8B-D61B8CC10B81}" type="datetime1">
              <a:rPr lang="fr-FR"/>
              <a:pPr>
                <a:defRPr/>
              </a:pPr>
              <a:t>25/09/2020</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81BD7B-E2BB-4D57-A120-155A61C6647A}" type="slidenum">
              <a:rPr lang="fr-FR"/>
              <a:pPr>
                <a:defRPr/>
              </a:pPr>
              <a:t>‹#›</a:t>
            </a:fld>
            <a:endParaRPr lang="fr-FR" dirty="0"/>
          </a:p>
        </p:txBody>
      </p:sp>
    </p:spTree>
    <p:extLst>
      <p:ext uri="{BB962C8B-B14F-4D97-AF65-F5344CB8AC3E}">
        <p14:creationId xmlns:p14="http://schemas.microsoft.com/office/powerpoint/2010/main" val="188848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0651" y="250825"/>
            <a:ext cx="9984316" cy="647700"/>
          </a:xfrm>
        </p:spPr>
        <p:txBody>
          <a:bodyPr/>
          <a:lstStyle/>
          <a:p>
            <a:r>
              <a:rPr lang="en-US"/>
              <a:t>Click to edit Master title style</a:t>
            </a:r>
          </a:p>
        </p:txBody>
      </p:sp>
      <p:sp>
        <p:nvSpPr>
          <p:cNvPr id="3" name="Text Placeholder 2"/>
          <p:cNvSpPr>
            <a:spLocks noGrp="1"/>
          </p:cNvSpPr>
          <p:nvPr>
            <p:ph type="body" sz="half" idx="1"/>
          </p:nvPr>
        </p:nvSpPr>
        <p:spPr>
          <a:xfrm>
            <a:off x="939800" y="1690689"/>
            <a:ext cx="5080000" cy="4624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0" y="1690689"/>
            <a:ext cx="5082117" cy="4624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168ABF9-82D5-4F1B-AF2D-724A8A744376}" type="datetime1">
              <a:rPr lang="fr-FR"/>
              <a:pPr>
                <a:defRPr/>
              </a:pPr>
              <a:t>25/09/2020</a:t>
            </a:fld>
            <a:endParaRPr 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A316C8-97E1-4F05-98BF-109706CBF476}" type="slidenum">
              <a:rPr lang="fr-FR"/>
              <a:pPr>
                <a:defRPr/>
              </a:pPr>
              <a:t>‹#›</a:t>
            </a:fld>
            <a:endParaRPr lang="fr-FR" dirty="0"/>
          </a:p>
        </p:txBody>
      </p:sp>
    </p:spTree>
    <p:extLst>
      <p:ext uri="{BB962C8B-B14F-4D97-AF65-F5344CB8AC3E}">
        <p14:creationId xmlns:p14="http://schemas.microsoft.com/office/powerpoint/2010/main" val="2756368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bg>
      <p:bgRef idx="1001">
        <a:schemeClr val="bg1"/>
      </p:bgRef>
    </p:bg>
    <p:spTree>
      <p:nvGrpSpPr>
        <p:cNvPr id="1" name=""/>
        <p:cNvGrpSpPr/>
        <p:nvPr/>
      </p:nvGrpSpPr>
      <p:grpSpPr>
        <a:xfrm>
          <a:off x="0" y="0"/>
          <a:ext cx="0" cy="0"/>
          <a:chOff x="0" y="0"/>
          <a:chExt cx="0" cy="0"/>
        </a:xfrm>
      </p:grpSpPr>
      <p:pic>
        <p:nvPicPr>
          <p:cNvPr id="3" name="Picture 2"/>
          <p:cNvPicPr>
            <a:picLocks/>
          </p:cNvPicPr>
          <p:nvPr userDrawn="1"/>
        </p:nvPicPr>
        <p:blipFill rotWithShape="1">
          <a:blip r:embed="rId3">
            <a:extLst>
              <a:ext uri="{28A0092B-C50C-407E-A947-70E740481C1C}">
                <a14:useLocalDpi xmlns:a14="http://schemas.microsoft.com/office/drawing/2010/main" val="0"/>
              </a:ext>
            </a:extLst>
          </a:blip>
          <a:srcRect l="7874" t="4447" r="-7874" b="-4447"/>
          <a:stretch/>
        </p:blipFill>
        <p:spPr>
          <a:xfrm>
            <a:off x="0" y="0"/>
            <a:ext cx="12192000" cy="6477000"/>
          </a:xfrm>
          <a:prstGeom prst="rect">
            <a:avLst/>
          </a:prstGeom>
        </p:spPr>
      </p:pic>
      <p:graphicFrame>
        <p:nvGraphicFramePr>
          <p:cNvPr id="4" name="Object 6"/>
          <p:cNvGraphicFramePr>
            <a:graphicFrameLocks/>
          </p:cNvGraphicFramePr>
          <p:nvPr/>
        </p:nvGraphicFramePr>
        <p:xfrm>
          <a:off x="0" y="5418138"/>
          <a:ext cx="12192000" cy="1439862"/>
        </p:xfrm>
        <a:graphic>
          <a:graphicData uri="http://schemas.openxmlformats.org/presentationml/2006/ole">
            <mc:AlternateContent xmlns:mc="http://schemas.openxmlformats.org/markup-compatibility/2006">
              <mc:Choice xmlns:v="urn:schemas-microsoft-com:vml" Requires="v">
                <p:oleObj spid="_x0000_s3147" name="Photo Editor Photo" r:id="rId4" imgW="16704762" imgH="11809524" progId="MSPhotoEd.3">
                  <p:embed/>
                </p:oleObj>
              </mc:Choice>
              <mc:Fallback>
                <p:oleObj name="Photo Editor Photo" r:id="rId4" imgW="16704762" imgH="11809524" progId="MSPhotoEd.3">
                  <p:embed/>
                  <p:pic>
                    <p:nvPicPr>
                      <p:cNvPr id="4"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18138"/>
                        <a:ext cx="121920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24"/>
          <p:cNvSpPr txBox="1">
            <a:spLocks noChangeArrowheads="1"/>
          </p:cNvSpPr>
          <p:nvPr/>
        </p:nvSpPr>
        <p:spPr bwMode="auto">
          <a:xfrm>
            <a:off x="9025467" y="5849938"/>
            <a:ext cx="263948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935" tIns="0" rIns="0" bIns="0" anchor="ctr"/>
          <a:lstStyle>
            <a:lvl1pPr defTabSz="642938" eaLnBrk="0" hangingPunct="0">
              <a:defRPr sz="2400">
                <a:solidFill>
                  <a:schemeClr val="tx1"/>
                </a:solidFill>
                <a:latin typeface="Times" pitchFamily="18" charset="0"/>
              </a:defRPr>
            </a:lvl1pPr>
            <a:lvl2pPr defTabSz="642938" eaLnBrk="0" hangingPunct="0">
              <a:defRPr sz="2400">
                <a:solidFill>
                  <a:schemeClr val="tx1"/>
                </a:solidFill>
                <a:latin typeface="Times" pitchFamily="18" charset="0"/>
              </a:defRPr>
            </a:lvl2pPr>
            <a:lvl3pPr defTabSz="642938" eaLnBrk="0" hangingPunct="0">
              <a:defRPr sz="2400">
                <a:solidFill>
                  <a:schemeClr val="tx1"/>
                </a:solidFill>
                <a:latin typeface="Times" pitchFamily="18" charset="0"/>
              </a:defRPr>
            </a:lvl3pPr>
            <a:lvl4pPr defTabSz="642938" eaLnBrk="0" hangingPunct="0">
              <a:defRPr sz="2400">
                <a:solidFill>
                  <a:schemeClr val="tx1"/>
                </a:solidFill>
                <a:latin typeface="Times" pitchFamily="18" charset="0"/>
              </a:defRPr>
            </a:lvl4pPr>
            <a:lvl5pPr defTabSz="642938" eaLnBrk="0" hangingPunct="0">
              <a:defRPr sz="2400">
                <a:solidFill>
                  <a:schemeClr val="tx1"/>
                </a:solidFill>
                <a:latin typeface="Times" pitchFamily="18" charset="0"/>
              </a:defRPr>
            </a:lvl5pPr>
            <a:lvl6pPr defTabSz="642938" eaLnBrk="0" fontAlgn="base" hangingPunct="0">
              <a:spcBef>
                <a:spcPct val="0"/>
              </a:spcBef>
              <a:spcAft>
                <a:spcPct val="0"/>
              </a:spcAft>
              <a:defRPr sz="2400">
                <a:solidFill>
                  <a:schemeClr val="tx1"/>
                </a:solidFill>
                <a:latin typeface="Times" pitchFamily="18" charset="0"/>
              </a:defRPr>
            </a:lvl6pPr>
            <a:lvl7pPr defTabSz="642938" eaLnBrk="0" fontAlgn="base" hangingPunct="0">
              <a:spcBef>
                <a:spcPct val="0"/>
              </a:spcBef>
              <a:spcAft>
                <a:spcPct val="0"/>
              </a:spcAft>
              <a:defRPr sz="2400">
                <a:solidFill>
                  <a:schemeClr val="tx1"/>
                </a:solidFill>
                <a:latin typeface="Times" pitchFamily="18" charset="0"/>
              </a:defRPr>
            </a:lvl7pPr>
            <a:lvl8pPr defTabSz="642938" eaLnBrk="0" fontAlgn="base" hangingPunct="0">
              <a:spcBef>
                <a:spcPct val="0"/>
              </a:spcBef>
              <a:spcAft>
                <a:spcPct val="0"/>
              </a:spcAft>
              <a:defRPr sz="2400">
                <a:solidFill>
                  <a:schemeClr val="tx1"/>
                </a:solidFill>
                <a:latin typeface="Times" pitchFamily="18" charset="0"/>
              </a:defRPr>
            </a:lvl8pPr>
            <a:lvl9pPr defTabSz="642938" eaLnBrk="0" fontAlgn="base" hangingPunct="0">
              <a:spcBef>
                <a:spcPct val="0"/>
              </a:spcBef>
              <a:spcAft>
                <a:spcPct val="0"/>
              </a:spcAft>
              <a:defRPr sz="2400">
                <a:solidFill>
                  <a:schemeClr val="tx1"/>
                </a:solidFill>
                <a:latin typeface="Times" pitchFamily="18" charset="0"/>
              </a:defRPr>
            </a:lvl9pPr>
          </a:lstStyle>
          <a:p>
            <a:pPr fontAlgn="base">
              <a:lnSpc>
                <a:spcPct val="65000"/>
              </a:lnSpc>
              <a:spcBef>
                <a:spcPct val="50000"/>
              </a:spcBef>
              <a:spcAft>
                <a:spcPct val="0"/>
              </a:spcAft>
              <a:defRPr/>
            </a:pPr>
            <a:r>
              <a:rPr lang="en-GB" sz="1400" dirty="0">
                <a:solidFill>
                  <a:srgbClr val="005AA0"/>
                </a:solidFill>
                <a:latin typeface="Arial" charset="0"/>
              </a:rPr>
              <a:t>INTERNATIONAL </a:t>
            </a:r>
          </a:p>
          <a:p>
            <a:pPr fontAlgn="base">
              <a:lnSpc>
                <a:spcPct val="65000"/>
              </a:lnSpc>
              <a:spcBef>
                <a:spcPct val="50000"/>
              </a:spcBef>
              <a:spcAft>
                <a:spcPct val="0"/>
              </a:spcAft>
              <a:defRPr/>
            </a:pPr>
            <a:r>
              <a:rPr lang="en-GB" sz="1400" dirty="0">
                <a:solidFill>
                  <a:srgbClr val="005AA0"/>
                </a:solidFill>
                <a:latin typeface="Arial" charset="0"/>
              </a:rPr>
              <a:t>ELECTROTECHNICAL </a:t>
            </a:r>
          </a:p>
          <a:p>
            <a:pPr fontAlgn="base">
              <a:lnSpc>
                <a:spcPct val="65000"/>
              </a:lnSpc>
              <a:spcBef>
                <a:spcPct val="50000"/>
              </a:spcBef>
              <a:spcAft>
                <a:spcPct val="0"/>
              </a:spcAft>
              <a:defRPr/>
            </a:pPr>
            <a:r>
              <a:rPr lang="en-GB" sz="1400" dirty="0">
                <a:solidFill>
                  <a:srgbClr val="005AA0"/>
                </a:solidFill>
                <a:latin typeface="Arial" charset="0"/>
              </a:rPr>
              <a:t>COMMISSION</a:t>
            </a:r>
          </a:p>
        </p:txBody>
      </p:sp>
      <p:pic>
        <p:nvPicPr>
          <p:cNvPr id="6" name="Picture 25" descr="IEC logo RV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3185" y="5813425"/>
            <a:ext cx="865716"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noGrp="1" noChangeArrowheads="1"/>
          </p:cNvSpPr>
          <p:nvPr>
            <p:ph type="ctrTitle"/>
          </p:nvPr>
        </p:nvSpPr>
        <p:spPr>
          <a:xfrm>
            <a:off x="864001" y="260648"/>
            <a:ext cx="10460567" cy="1584176"/>
          </a:xfrm>
        </p:spPr>
        <p:txBody>
          <a:bodyPr lIns="0" tIns="0" rIns="0" bIns="0" anchor="t"/>
          <a:lstStyle>
            <a:lvl1pPr>
              <a:defRPr sz="4000"/>
            </a:lvl1pPr>
          </a:lstStyle>
          <a:p>
            <a:pPr lvl="0"/>
            <a:r>
              <a:rPr lang="en-US" noProof="0"/>
              <a:t>Click to edit Master title style</a:t>
            </a:r>
            <a:endParaRPr lang="en-GB" noProof="0" dirty="0"/>
          </a:p>
        </p:txBody>
      </p:sp>
    </p:spTree>
    <p:extLst>
      <p:ext uri="{BB962C8B-B14F-4D97-AF65-F5344CB8AC3E}">
        <p14:creationId xmlns:p14="http://schemas.microsoft.com/office/powerpoint/2010/main" val="231695991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ckground &amp; tex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20" y="0"/>
            <a:ext cx="12175160" cy="6858000"/>
          </a:xfrm>
          <a:prstGeom prst="rect">
            <a:avLst/>
          </a:prstGeom>
        </p:spPr>
      </p:pic>
      <p:sp>
        <p:nvSpPr>
          <p:cNvPr id="3" name="Content Placeholder 2"/>
          <p:cNvSpPr>
            <a:spLocks noGrp="1"/>
          </p:cNvSpPr>
          <p:nvPr>
            <p:ph idx="1" hasCustomPrompt="1"/>
          </p:nvPr>
        </p:nvSpPr>
        <p:spPr>
          <a:xfrm>
            <a:off x="609600" y="1514203"/>
            <a:ext cx="10972800" cy="4277072"/>
          </a:xfrm>
          <a:prstGeom prst="rect">
            <a:avLst/>
          </a:prstGeom>
        </p:spPr>
        <p:txBody>
          <a:bodyPr/>
          <a:lstStyle>
            <a:lvl1pPr marL="342900" indent="-342900">
              <a:defRPr lang="en-GB" sz="3200" b="1" smtClean="0">
                <a:solidFill>
                  <a:schemeClr val="tx1">
                    <a:lumMod val="65000"/>
                    <a:lumOff val="35000"/>
                  </a:schemeClr>
                </a:solidFill>
                <a:latin typeface="Arial" pitchFamily="34" charset="0"/>
                <a:cs typeface="Arial" pitchFamily="34" charset="0"/>
              </a:defRPr>
            </a:lvl1pPr>
            <a:lvl2pPr>
              <a:defRPr lang="en-GB" b="1" smtClean="0">
                <a:solidFill>
                  <a:schemeClr val="tx1">
                    <a:lumMod val="65000"/>
                    <a:lumOff val="35000"/>
                  </a:schemeClr>
                </a:solidFill>
                <a:latin typeface="Arial" pitchFamily="34" charset="0"/>
                <a:cs typeface="Arial" pitchFamily="34" charset="0"/>
              </a:defRPr>
            </a:lvl2pPr>
            <a:lvl3pPr>
              <a:defRPr lang="en-GB" b="1" smtClean="0">
                <a:solidFill>
                  <a:schemeClr val="tx1">
                    <a:lumMod val="65000"/>
                    <a:lumOff val="35000"/>
                  </a:schemeClr>
                </a:solidFill>
              </a:defRPr>
            </a:lvl3pPr>
          </a:lstStyle>
          <a:p>
            <a:pPr marL="0" lvl="0" indent="0">
              <a:buNone/>
            </a:pPr>
            <a:r>
              <a:rPr lang="en-GB" sz="3600" b="1">
                <a:solidFill>
                  <a:schemeClr val="tx1">
                    <a:lumMod val="65000"/>
                    <a:lumOff val="35000"/>
                  </a:schemeClr>
                </a:solidFill>
                <a:latin typeface="Arial" pitchFamily="34" charset="0"/>
                <a:cs typeface="Arial" pitchFamily="34" charset="0"/>
              </a:rPr>
              <a:t>Add text: font size 32 to 38</a:t>
            </a:r>
          </a:p>
          <a:p>
            <a:pPr marL="0" lvl="0" indent="0"/>
            <a:r>
              <a:rPr lang="en-GB" b="1">
                <a:solidFill>
                  <a:schemeClr val="tx1">
                    <a:lumMod val="65000"/>
                    <a:lumOff val="35000"/>
                  </a:schemeClr>
                </a:solidFill>
                <a:latin typeface="Arial" pitchFamily="34" charset="0"/>
                <a:cs typeface="Arial" pitchFamily="34" charset="0"/>
              </a:rPr>
              <a:t>Add text: font size 28 to 38</a:t>
            </a:r>
          </a:p>
          <a:p>
            <a:pPr lvl="1"/>
            <a:r>
              <a:rPr lang="en-GB" b="1">
                <a:solidFill>
                  <a:schemeClr val="tx1">
                    <a:lumMod val="65000"/>
                    <a:lumOff val="35000"/>
                  </a:schemeClr>
                </a:solidFill>
                <a:latin typeface="Arial" pitchFamily="34" charset="0"/>
                <a:cs typeface="Arial" pitchFamily="34" charset="0"/>
              </a:rPr>
              <a:t>Add text: font size 28</a:t>
            </a:r>
          </a:p>
          <a:p>
            <a:pPr lvl="2"/>
            <a:r>
              <a:rPr lang="en-US" b="1">
                <a:solidFill>
                  <a:schemeClr val="tx1">
                    <a:lumMod val="65000"/>
                    <a:lumOff val="35000"/>
                  </a:schemeClr>
                </a:solidFill>
              </a:rPr>
              <a:t>Add text: font size 24</a:t>
            </a:r>
            <a:endParaRPr lang="en-GB" b="1">
              <a:solidFill>
                <a:schemeClr val="tx1">
                  <a:lumMod val="65000"/>
                  <a:lumOff val="35000"/>
                </a:schemeClr>
              </a:solidFill>
            </a:endParaRPr>
          </a:p>
          <a:p>
            <a:pPr marL="0" lvl="0" indent="0"/>
            <a:r>
              <a:rPr lang="en-GB" b="1">
                <a:solidFill>
                  <a:schemeClr val="tx1">
                    <a:lumMod val="65000"/>
                    <a:lumOff val="35000"/>
                  </a:schemeClr>
                </a:solidFill>
                <a:latin typeface="Arial" pitchFamily="34" charset="0"/>
                <a:cs typeface="Arial" pitchFamily="34" charset="0"/>
              </a:rPr>
              <a:t>Add text: font size 28 to 38</a:t>
            </a:r>
          </a:p>
        </p:txBody>
      </p:sp>
      <p:sp>
        <p:nvSpPr>
          <p:cNvPr id="4" name="Title 3"/>
          <p:cNvSpPr>
            <a:spLocks noGrp="1"/>
          </p:cNvSpPr>
          <p:nvPr>
            <p:ph type="title" hasCustomPrompt="1"/>
          </p:nvPr>
        </p:nvSpPr>
        <p:spPr>
          <a:xfrm>
            <a:off x="609600" y="188640"/>
            <a:ext cx="10972800" cy="1143000"/>
          </a:xfrm>
          <a:prstGeom prst="rect">
            <a:avLst/>
          </a:prstGeom>
        </p:spPr>
        <p:txBody>
          <a:bodyPr/>
          <a:lstStyle>
            <a:lvl1pPr algn="l">
              <a:defRPr b="1">
                <a:solidFill>
                  <a:schemeClr val="tx1">
                    <a:lumMod val="65000"/>
                    <a:lumOff val="35000"/>
                  </a:schemeClr>
                </a:solidFill>
                <a:latin typeface="Arial" pitchFamily="34" charset="0"/>
                <a:cs typeface="Arial" pitchFamily="34" charset="0"/>
              </a:defRPr>
            </a:lvl1pPr>
          </a:lstStyle>
          <a:p>
            <a:r>
              <a:rPr lang="en-US"/>
              <a:t>Add title</a:t>
            </a:r>
            <a:endParaRPr lang="en-GB"/>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55792" y="6021288"/>
            <a:ext cx="988880" cy="647446"/>
          </a:xfrm>
          <a:prstGeom prst="rect">
            <a:avLst/>
          </a:prstGeom>
        </p:spPr>
      </p:pic>
    </p:spTree>
    <p:extLst>
      <p:ext uri="{BB962C8B-B14F-4D97-AF65-F5344CB8AC3E}">
        <p14:creationId xmlns:p14="http://schemas.microsoft.com/office/powerpoint/2010/main" val="3090199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hite background &amp; text/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784" y="188640"/>
            <a:ext cx="10972800" cy="1143000"/>
          </a:xfrm>
        </p:spPr>
        <p:txBody>
          <a:bodyPr vert="horz" lIns="91440" tIns="45720" rIns="91440" bIns="45720" rtlCol="0" anchor="ctr">
            <a:normAutofit/>
          </a:bodyPr>
          <a:lstStyle>
            <a:lvl1pPr algn="l">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sz="half" idx="1" hasCustomPrompt="1"/>
          </p:nvPr>
        </p:nvSpPr>
        <p:spPr>
          <a:xfrm>
            <a:off x="623392" y="1556793"/>
            <a:ext cx="5384800" cy="4525963"/>
          </a:xfr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p:txBody>
      </p:sp>
      <p:sp>
        <p:nvSpPr>
          <p:cNvPr id="10" name="Content Placeholder 2"/>
          <p:cNvSpPr>
            <a:spLocks noGrp="1"/>
          </p:cNvSpPr>
          <p:nvPr>
            <p:ph sz="half" idx="10" hasCustomPrompt="1"/>
          </p:nvPr>
        </p:nvSpPr>
        <p:spPr>
          <a:xfrm>
            <a:off x="6253017" y="1556793"/>
            <a:ext cx="5384800" cy="4525963"/>
          </a:xfr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a:solidFill>
                  <a:schemeClr val="tx1">
                    <a:lumMod val="65000"/>
                    <a:lumOff val="35000"/>
                  </a:schemeClr>
                </a:solidFill>
                <a:latin typeface="Arial" panose="020B0604020202020204" pitchFamily="34" charset="0"/>
                <a:cs typeface="Arial" panose="020B0604020202020204" pitchFamily="34" charset="0"/>
              </a:rPr>
              <a:t>Click to add text</a:t>
            </a:r>
          </a:p>
        </p:txBody>
      </p:sp>
    </p:spTree>
    <p:extLst>
      <p:ext uri="{BB962C8B-B14F-4D97-AF65-F5344CB8AC3E}">
        <p14:creationId xmlns:p14="http://schemas.microsoft.com/office/powerpoint/2010/main" val="341735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hite background &amp; image/text">
    <p:spTree>
      <p:nvGrpSpPr>
        <p:cNvPr id="1" name=""/>
        <p:cNvGrpSpPr/>
        <p:nvPr/>
      </p:nvGrpSpPr>
      <p:grpSpPr>
        <a:xfrm>
          <a:off x="0" y="0"/>
          <a:ext cx="0" cy="0"/>
          <a:chOff x="0" y="0"/>
          <a:chExt cx="0" cy="0"/>
        </a:xfrm>
      </p:grpSpPr>
      <p:sp>
        <p:nvSpPr>
          <p:cNvPr id="8" name="Content Placeholder 3"/>
          <p:cNvSpPr>
            <a:spLocks noGrp="1"/>
          </p:cNvSpPr>
          <p:nvPr>
            <p:ph sz="half" idx="2" hasCustomPrompt="1"/>
          </p:nvPr>
        </p:nvSpPr>
        <p:spPr>
          <a:xfrm>
            <a:off x="590400" y="1602000"/>
            <a:ext cx="5424000" cy="4420800"/>
          </a:xfrm>
          <a:prstGeom prst="rect">
            <a:avLst/>
          </a:prstGeo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9" name="Content Placeholder 3"/>
          <p:cNvSpPr>
            <a:spLocks noGrp="1"/>
          </p:cNvSpPr>
          <p:nvPr>
            <p:ph sz="half" idx="15" hasCustomPrompt="1"/>
          </p:nvPr>
        </p:nvSpPr>
        <p:spPr>
          <a:xfrm>
            <a:off x="6192011" y="1602000"/>
            <a:ext cx="5424000" cy="4420800"/>
          </a:xfrm>
          <a:prstGeom prst="rect">
            <a:avLst/>
          </a:prstGeo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6" name="Title 5"/>
          <p:cNvSpPr>
            <a:spLocks noGrp="1"/>
          </p:cNvSpPr>
          <p:nvPr>
            <p:ph type="title" hasCustomPrompt="1"/>
          </p:nvPr>
        </p:nvSpPr>
        <p:spPr>
          <a:xfrm>
            <a:off x="590400" y="187201"/>
            <a:ext cx="11040000" cy="1325563"/>
          </a:xfrm>
          <a:prstGeom prst="rect">
            <a:avLst/>
          </a:prstGeom>
        </p:spPr>
        <p:txBody>
          <a:bodyPr/>
          <a:lstStyle/>
          <a:p>
            <a:r>
              <a:rPr lang="en-US" dirty="0"/>
              <a:t>Title size 30 to 50</a:t>
            </a:r>
            <a:endParaRPr lang="fr-FR" dirty="0"/>
          </a:p>
        </p:txBody>
      </p:sp>
      <p:sp>
        <p:nvSpPr>
          <p:cNvPr id="7" name="Slide Number Placeholder 5"/>
          <p:cNvSpPr>
            <a:spLocks noGrp="1"/>
          </p:cNvSpPr>
          <p:nvPr>
            <p:ph type="sldNum" sz="quarter" idx="4"/>
          </p:nvPr>
        </p:nvSpPr>
        <p:spPr>
          <a:xfrm>
            <a:off x="590400" y="6356351"/>
            <a:ext cx="1056117"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788799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フッター プレースホルダー 3"/>
          <p:cNvSpPr>
            <a:spLocks noGrp="1"/>
          </p:cNvSpPr>
          <p:nvPr>
            <p:ph type="ftr" sz="quarter" idx="4294967295"/>
          </p:nvPr>
        </p:nvSpPr>
        <p:spPr>
          <a:xfrm>
            <a:off x="0" y="6563916"/>
            <a:ext cx="12192000" cy="255984"/>
          </a:xfrm>
          <a:prstGeom prst="rect">
            <a:avLst/>
          </a:prstGeom>
        </p:spPr>
        <p:txBody>
          <a:bodyPr/>
          <a:lstStyle>
            <a:lvl1pPr algn="ctr">
              <a:defRPr sz="1400"/>
            </a:lvl1pPr>
          </a:lstStyle>
          <a:p>
            <a:r>
              <a:rPr lang="en-US" altLang="ja-JP" dirty="0"/>
              <a:t>(c) IEC VP Shawn Paulsen</a:t>
            </a:r>
            <a:endParaRPr lang="en-GB" altLang="ja-JP" dirty="0"/>
          </a:p>
        </p:txBody>
      </p:sp>
    </p:spTree>
    <p:extLst>
      <p:ext uri="{BB962C8B-B14F-4D97-AF65-F5344CB8AC3E}">
        <p14:creationId xmlns:p14="http://schemas.microsoft.com/office/powerpoint/2010/main" val="414110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035B003-45C7-4D65-AF33-882FA8343D1F}" type="datetime1">
              <a:rPr lang="fr-FR"/>
              <a:pPr>
                <a:defRPr/>
              </a:pPr>
              <a:t>25/09/2020</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8CB4BE-1F13-43BA-9286-7F1B1554F859}" type="slidenum">
              <a:rPr lang="fr-FR"/>
              <a:pPr>
                <a:defRPr/>
              </a:pPr>
              <a:t>‹#›</a:t>
            </a:fld>
            <a:endParaRPr lang="fr-FR" dirty="0"/>
          </a:p>
        </p:txBody>
      </p:sp>
    </p:spTree>
    <p:extLst>
      <p:ext uri="{BB962C8B-B14F-4D97-AF65-F5344CB8AC3E}">
        <p14:creationId xmlns:p14="http://schemas.microsoft.com/office/powerpoint/2010/main" val="718571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graphicFrame>
        <p:nvGraphicFramePr>
          <p:cNvPr id="4" name="Object 25"/>
          <p:cNvGraphicFramePr>
            <a:graphicFrameLocks/>
          </p:cNvGraphicFramePr>
          <p:nvPr/>
        </p:nvGraphicFramePr>
        <p:xfrm>
          <a:off x="1" y="0"/>
          <a:ext cx="12187767" cy="1150938"/>
        </p:xfrm>
        <a:graphic>
          <a:graphicData uri="http://schemas.openxmlformats.org/presentationml/2006/ole">
            <mc:AlternateContent xmlns:mc="http://schemas.openxmlformats.org/markup-compatibility/2006">
              <mc:Choice xmlns:v="urn:schemas-microsoft-com:vml" Requires="v">
                <p:oleObj spid="_x0000_s4171" name="Photo Editor Photo" r:id="rId3" imgW="16704762" imgH="11809524" progId="MSPhotoEd.3">
                  <p:embed/>
                </p:oleObj>
              </mc:Choice>
              <mc:Fallback>
                <p:oleObj name="Photo Editor Photo" r:id="rId3" imgW="16704762" imgH="11809524" progId="MSPhotoEd.3">
                  <p:embed/>
                  <p:pic>
                    <p:nvPicPr>
                      <p:cNvPr id="4" name="Object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87767"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4" descr="IEC logo R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34" y="2508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Grp="1" noChangeArrowheads="1"/>
          </p:cNvSpPr>
          <p:nvPr>
            <p:ph type="title" idx="4294967295"/>
          </p:nvPr>
        </p:nvSpPr>
        <p:spPr>
          <a:xfrm>
            <a:off x="336000" y="252000"/>
            <a:ext cx="5616000" cy="647700"/>
          </a:xfrm>
        </p:spPr>
        <p:txBody>
          <a:bodyPr lIns="0" tIns="0"/>
          <a:lstStyle/>
          <a:p>
            <a:r>
              <a:rPr lang="en-US"/>
              <a:t>Click to edit Master title style</a:t>
            </a:r>
            <a:endParaRPr lang="en-GB" dirty="0"/>
          </a:p>
        </p:txBody>
      </p:sp>
      <p:sp>
        <p:nvSpPr>
          <p:cNvPr id="15" name="Rectangle 11"/>
          <p:cNvSpPr>
            <a:spLocks noGrp="1" noChangeArrowheads="1"/>
          </p:cNvSpPr>
          <p:nvPr>
            <p:ph type="body" idx="4294967295"/>
          </p:nvPr>
        </p:nvSpPr>
        <p:spPr>
          <a:xfrm>
            <a:off x="336000" y="2559150"/>
            <a:ext cx="11520000" cy="324611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7006820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Nur Titel">
    <p:spTree>
      <p:nvGrpSpPr>
        <p:cNvPr id="1" name=""/>
        <p:cNvGrpSpPr/>
        <p:nvPr/>
      </p:nvGrpSpPr>
      <p:grpSpPr>
        <a:xfrm>
          <a:off x="0" y="0"/>
          <a:ext cx="0" cy="0"/>
          <a:chOff x="0" y="0"/>
          <a:chExt cx="0" cy="0"/>
        </a:xfrm>
      </p:grpSpPr>
      <p:graphicFrame>
        <p:nvGraphicFramePr>
          <p:cNvPr id="4" name="Object 25"/>
          <p:cNvGraphicFramePr>
            <a:graphicFrameLocks/>
          </p:cNvGraphicFramePr>
          <p:nvPr/>
        </p:nvGraphicFramePr>
        <p:xfrm>
          <a:off x="1" y="0"/>
          <a:ext cx="12187767" cy="1150938"/>
        </p:xfrm>
        <a:graphic>
          <a:graphicData uri="http://schemas.openxmlformats.org/presentationml/2006/ole">
            <mc:AlternateContent xmlns:mc="http://schemas.openxmlformats.org/markup-compatibility/2006">
              <mc:Choice xmlns:v="urn:schemas-microsoft-com:vml" Requires="v">
                <p:oleObj spid="_x0000_s5195" name="Photo Editor Photo" r:id="rId3" imgW="16704762" imgH="11809524" progId="MSPhotoEd.3">
                  <p:embed/>
                </p:oleObj>
              </mc:Choice>
              <mc:Fallback>
                <p:oleObj name="Photo Editor Photo" r:id="rId3" imgW="16704762" imgH="11809524" progId="MSPhotoEd.3">
                  <p:embed/>
                  <p:pic>
                    <p:nvPicPr>
                      <p:cNvPr id="4" name="Object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87767"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4" descr="IEC logo RV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434" y="2508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platzhalter 7"/>
          <p:cNvSpPr>
            <a:spLocks noGrp="1"/>
          </p:cNvSpPr>
          <p:nvPr>
            <p:ph type="body" sz="quarter" idx="13"/>
          </p:nvPr>
        </p:nvSpPr>
        <p:spPr>
          <a:xfrm>
            <a:off x="803275" y="1331400"/>
            <a:ext cx="10572724" cy="252000"/>
          </a:xfrm>
        </p:spPr>
        <p:txBody>
          <a:bodyPr>
            <a:noAutofit/>
          </a:bodyPr>
          <a:lstStyle>
            <a:lvl1pPr marL="0" indent="0">
              <a:lnSpc>
                <a:spcPct val="90000"/>
              </a:lnSpc>
              <a:buNone/>
              <a:defRPr sz="1700" b="0" cap="none" spc="51" baseline="0">
                <a:solidFill>
                  <a:srgbClr val="192661"/>
                </a:solidFill>
              </a:defRPr>
            </a:lvl1pPr>
          </a:lstStyle>
          <a:p>
            <a:pPr lvl="0"/>
            <a:r>
              <a:rPr lang="en-US"/>
              <a:t>Click to edit Master text styles</a:t>
            </a:r>
          </a:p>
        </p:txBody>
      </p:sp>
      <p:sp>
        <p:nvSpPr>
          <p:cNvPr id="10" name="Titel 9"/>
          <p:cNvSpPr>
            <a:spLocks noGrp="1"/>
          </p:cNvSpPr>
          <p:nvPr>
            <p:ph type="title"/>
          </p:nvPr>
        </p:nvSpPr>
        <p:spPr/>
        <p:txBody>
          <a:bodyPr/>
          <a:lstStyle>
            <a:lvl1pPr>
              <a:defRPr>
                <a:solidFill>
                  <a:srgbClr val="192661"/>
                </a:solidFill>
              </a:defRPr>
            </a:lvl1pPr>
          </a:lstStyle>
          <a:p>
            <a:r>
              <a:rPr lang="de-DE"/>
              <a:t>Titelmasterformat durch Klicken bearbeiten</a:t>
            </a:r>
            <a:endParaRPr lang="de-DE" dirty="0"/>
          </a:p>
        </p:txBody>
      </p:sp>
      <p:sp>
        <p:nvSpPr>
          <p:cNvPr id="6" name="Fußzeilenplatzhalter 11"/>
          <p:cNvSpPr>
            <a:spLocks noGrp="1"/>
          </p:cNvSpPr>
          <p:nvPr>
            <p:ph type="ftr" sz="quarter" idx="14"/>
          </p:nvPr>
        </p:nvSpPr>
        <p:spPr/>
        <p:txBody>
          <a:bodyPr/>
          <a:lstStyle>
            <a:lvl1pPr>
              <a:defRPr smtClean="0">
                <a:solidFill>
                  <a:srgbClr val="000000"/>
                </a:solidFill>
                <a:latin typeface="Arial Narrow"/>
              </a:defRPr>
            </a:lvl1pPr>
          </a:lstStyle>
          <a:p>
            <a:pPr>
              <a:defRPr/>
            </a:pPr>
            <a:r>
              <a:rPr lang="de-DE"/>
              <a:t>©  R. STAHL AG | Prof. Dr. Thorsten Arnhold | Competence for Hazardous Locations</a:t>
            </a:r>
            <a:endParaRPr lang="de-DE" dirty="0"/>
          </a:p>
        </p:txBody>
      </p:sp>
      <p:sp>
        <p:nvSpPr>
          <p:cNvPr id="8" name="Foliennummernplatzhalter 12"/>
          <p:cNvSpPr>
            <a:spLocks noGrp="1"/>
          </p:cNvSpPr>
          <p:nvPr>
            <p:ph type="sldNum" sz="quarter" idx="15"/>
          </p:nvPr>
        </p:nvSpPr>
        <p:spPr/>
        <p:txBody>
          <a:bodyPr/>
          <a:lstStyle>
            <a:lvl1pPr>
              <a:defRPr smtClean="0">
                <a:latin typeface="Arial Narrow"/>
              </a:defRPr>
            </a:lvl1pPr>
          </a:lstStyle>
          <a:p>
            <a:pPr>
              <a:defRPr/>
            </a:pPr>
            <a:fld id="{C8F08546-4593-4D3F-9DC6-E508C7FBE2FB}" type="slidenum">
              <a:rPr lang="de-DE"/>
              <a:pPr>
                <a:defRPr/>
              </a:pPr>
              <a:t>‹#›</a:t>
            </a:fld>
            <a:endParaRPr lang="de-DE"/>
          </a:p>
        </p:txBody>
      </p:sp>
      <p:sp>
        <p:nvSpPr>
          <p:cNvPr id="9" name="Datumsplatzhalter 8"/>
          <p:cNvSpPr>
            <a:spLocks noGrp="1"/>
          </p:cNvSpPr>
          <p:nvPr>
            <p:ph type="dt" sz="half" idx="16"/>
          </p:nvPr>
        </p:nvSpPr>
        <p:spPr>
          <a:xfrm>
            <a:off x="9518652" y="6300789"/>
            <a:ext cx="984249" cy="269875"/>
          </a:xfrm>
        </p:spPr>
        <p:txBody>
          <a:bodyPr lIns="91440" tIns="45720" rIns="91440" bIns="45720" rtlCol="0"/>
          <a:lstStyle>
            <a:lvl1pPr algn="r">
              <a:defRPr sz="1100" smtClean="0">
                <a:solidFill>
                  <a:srgbClr val="000000"/>
                </a:solidFill>
                <a:latin typeface="Arial Narrow"/>
              </a:defRPr>
            </a:lvl1pPr>
          </a:lstStyle>
          <a:p>
            <a:pPr>
              <a:defRPr/>
            </a:pPr>
            <a:r>
              <a:rPr lang="de-DE"/>
              <a:t>23.01.19</a:t>
            </a:r>
            <a:endParaRPr lang="en-US" dirty="0"/>
          </a:p>
        </p:txBody>
      </p:sp>
    </p:spTree>
    <p:extLst>
      <p:ext uri="{BB962C8B-B14F-4D97-AF65-F5344CB8AC3E}">
        <p14:creationId xmlns:p14="http://schemas.microsoft.com/office/powerpoint/2010/main" val="41836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hite background &amp; grey title 1">
    <p:spTree>
      <p:nvGrpSpPr>
        <p:cNvPr id="1" name=""/>
        <p:cNvGrpSpPr/>
        <p:nvPr/>
      </p:nvGrpSpPr>
      <p:grpSpPr>
        <a:xfrm>
          <a:off x="0" y="0"/>
          <a:ext cx="0" cy="0"/>
          <a:chOff x="0" y="0"/>
          <a:chExt cx="0" cy="0"/>
        </a:xfrm>
      </p:grpSpPr>
      <p:sp>
        <p:nvSpPr>
          <p:cNvPr id="7" name="Text Placeholder 4"/>
          <p:cNvSpPr>
            <a:spLocks noGrp="1"/>
          </p:cNvSpPr>
          <p:nvPr>
            <p:ph type="body" sz="quarter" idx="11" hasCustomPrompt="1"/>
          </p:nvPr>
        </p:nvSpPr>
        <p:spPr>
          <a:xfrm>
            <a:off x="623828" y="189061"/>
            <a:ext cx="10507133" cy="1511747"/>
          </a:xfrm>
        </p:spPr>
        <p:txBody>
          <a:bodyPr anchor="ctr" anchorCtr="0">
            <a:normAutofit/>
          </a:bodyPr>
          <a:lstStyle>
            <a:lvl1pPr marL="0" indent="0">
              <a:spcBef>
                <a:spcPts val="0"/>
              </a:spcBef>
              <a:buFontTx/>
              <a:buNone/>
              <a:defRPr sz="4400" b="1">
                <a:ln>
                  <a:noFill/>
                </a:ln>
                <a:solidFill>
                  <a:schemeClr val="tx1">
                    <a:lumMod val="65000"/>
                    <a:lumOff val="35000"/>
                  </a:schemeClr>
                </a:solidFill>
                <a:latin typeface="Arial" panose="020B0604020202020204" pitchFamily="34" charset="0"/>
                <a:cs typeface="Arial" panose="020B0604020202020204" pitchFamily="34" charset="0"/>
              </a:defRPr>
            </a:lvl1pPr>
            <a:lvl2pPr marL="457200" indent="0">
              <a:buFontTx/>
              <a:buNone/>
              <a:defRPr sz="4000"/>
            </a:lvl2pPr>
          </a:lstStyle>
          <a:p>
            <a:pPr lvl="0"/>
            <a:r>
              <a:rPr lang="en-US" dirty="0"/>
              <a:t>Add title 30 to 50 +</a:t>
            </a:r>
            <a:br>
              <a:rPr lang="en-US" dirty="0"/>
            </a:br>
            <a:r>
              <a:rPr lang="en-US" dirty="0"/>
              <a:t>full-size image</a:t>
            </a:r>
            <a:endParaRPr lang="en-GB" dirty="0"/>
          </a:p>
        </p:txBody>
      </p:sp>
    </p:spTree>
    <p:extLst>
      <p:ext uri="{BB962C8B-B14F-4D97-AF65-F5344CB8AC3E}">
        <p14:creationId xmlns:p14="http://schemas.microsoft.com/office/powerpoint/2010/main" val="1805881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359B070-2F24-46F8-B88D-AE03DE108EB9}"/>
              </a:ext>
            </a:extLst>
          </p:cNvPr>
          <p:cNvSpPr>
            <a:spLocks noGrp="1"/>
          </p:cNvSpPr>
          <p:nvPr>
            <p:ph type="dt" sz="half" idx="10"/>
          </p:nvPr>
        </p:nvSpPr>
        <p:spPr/>
        <p:txBody>
          <a:bodyPr/>
          <a:lstStyle>
            <a:lvl1pPr>
              <a:defRPr/>
            </a:lvl1pPr>
          </a:lstStyle>
          <a:p>
            <a:pPr>
              <a:defRPr/>
            </a:pPr>
            <a:fld id="{8576F401-8349-4006-B4A1-CE980EA1DAAD}" type="datetime1">
              <a:rPr lang="en-US"/>
              <a:pPr>
                <a:defRPr/>
              </a:pPr>
              <a:t>9/25/2020</a:t>
            </a:fld>
            <a:endParaRPr lang="en-US" dirty="0"/>
          </a:p>
        </p:txBody>
      </p:sp>
      <p:sp>
        <p:nvSpPr>
          <p:cNvPr id="5" name="Footer Placeholder 4">
            <a:extLst>
              <a:ext uri="{FF2B5EF4-FFF2-40B4-BE49-F238E27FC236}">
                <a16:creationId xmlns:a16="http://schemas.microsoft.com/office/drawing/2014/main" id="{34C28C23-F8C1-4EEF-ABA3-93BE918A4F8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8B93ABB-4B39-401A-8E6A-AE76D33888FE}"/>
              </a:ext>
            </a:extLst>
          </p:cNvPr>
          <p:cNvSpPr>
            <a:spLocks noGrp="1"/>
          </p:cNvSpPr>
          <p:nvPr>
            <p:ph type="sldNum" sz="quarter" idx="12"/>
          </p:nvPr>
        </p:nvSpPr>
        <p:spPr/>
        <p:txBody>
          <a:bodyPr/>
          <a:lstStyle>
            <a:lvl1pPr>
              <a:defRPr/>
            </a:lvl1pPr>
          </a:lstStyle>
          <a:p>
            <a:pPr>
              <a:defRPr/>
            </a:pPr>
            <a:fld id="{458528C0-90E8-48BD-B366-C10298B89A02}" type="slidenum">
              <a:rPr lang="en-US" altLang="en-US"/>
              <a:pPr>
                <a:defRPr/>
              </a:pPr>
              <a:t>‹#›</a:t>
            </a:fld>
            <a:endParaRPr lang="en-US" altLang="en-US" dirty="0"/>
          </a:p>
        </p:txBody>
      </p:sp>
    </p:spTree>
    <p:extLst>
      <p:ext uri="{BB962C8B-B14F-4D97-AF65-F5344CB8AC3E}">
        <p14:creationId xmlns:p14="http://schemas.microsoft.com/office/powerpoint/2010/main" val="828210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56326-2BEE-4271-A940-94E103187163}"/>
              </a:ext>
            </a:extLst>
          </p:cNvPr>
          <p:cNvSpPr>
            <a:spLocks noGrp="1"/>
          </p:cNvSpPr>
          <p:nvPr>
            <p:ph type="dt" sz="half" idx="10"/>
          </p:nvPr>
        </p:nvSpPr>
        <p:spPr/>
        <p:txBody>
          <a:bodyPr/>
          <a:lstStyle>
            <a:lvl1pPr>
              <a:defRPr/>
            </a:lvl1pPr>
          </a:lstStyle>
          <a:p>
            <a:pPr>
              <a:defRPr/>
            </a:pPr>
            <a:fld id="{2E124068-30DC-4F0A-95E5-6959FA385D5A}" type="datetime1">
              <a:rPr lang="en-US"/>
              <a:pPr>
                <a:defRPr/>
              </a:pPr>
              <a:t>9/25/2020</a:t>
            </a:fld>
            <a:endParaRPr lang="en-US" dirty="0"/>
          </a:p>
        </p:txBody>
      </p:sp>
      <p:sp>
        <p:nvSpPr>
          <p:cNvPr id="5" name="Footer Placeholder 4">
            <a:extLst>
              <a:ext uri="{FF2B5EF4-FFF2-40B4-BE49-F238E27FC236}">
                <a16:creationId xmlns:a16="http://schemas.microsoft.com/office/drawing/2014/main" id="{C5031613-4F26-4C45-AC30-481C44EC8F4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F10270E-D662-4348-A1E8-CCFD25BC8F38}"/>
              </a:ext>
            </a:extLst>
          </p:cNvPr>
          <p:cNvSpPr>
            <a:spLocks noGrp="1"/>
          </p:cNvSpPr>
          <p:nvPr>
            <p:ph type="sldNum" sz="quarter" idx="12"/>
          </p:nvPr>
        </p:nvSpPr>
        <p:spPr/>
        <p:txBody>
          <a:bodyPr/>
          <a:lstStyle>
            <a:lvl1pPr>
              <a:defRPr/>
            </a:lvl1pPr>
          </a:lstStyle>
          <a:p>
            <a:pPr>
              <a:defRPr/>
            </a:pPr>
            <a:fld id="{DFAEF816-1CAF-45A4-B096-A0EBE1A9BE64}" type="slidenum">
              <a:rPr lang="en-US" altLang="en-US"/>
              <a:pPr>
                <a:defRPr/>
              </a:pPr>
              <a:t>‹#›</a:t>
            </a:fld>
            <a:endParaRPr lang="en-US" altLang="en-US" dirty="0"/>
          </a:p>
        </p:txBody>
      </p:sp>
    </p:spTree>
    <p:extLst>
      <p:ext uri="{BB962C8B-B14F-4D97-AF65-F5344CB8AC3E}">
        <p14:creationId xmlns:p14="http://schemas.microsoft.com/office/powerpoint/2010/main" val="1037706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4D3776-80EB-450D-B1E1-198FE3B76E2C}"/>
              </a:ext>
            </a:extLst>
          </p:cNvPr>
          <p:cNvSpPr>
            <a:spLocks noGrp="1"/>
          </p:cNvSpPr>
          <p:nvPr>
            <p:ph type="dt" sz="half" idx="10"/>
          </p:nvPr>
        </p:nvSpPr>
        <p:spPr/>
        <p:txBody>
          <a:bodyPr/>
          <a:lstStyle>
            <a:lvl1pPr>
              <a:defRPr/>
            </a:lvl1pPr>
          </a:lstStyle>
          <a:p>
            <a:pPr>
              <a:defRPr/>
            </a:pPr>
            <a:fld id="{3307DE37-2A44-471E-AA99-DA9EF5A682BC}" type="datetime1">
              <a:rPr lang="en-US"/>
              <a:pPr>
                <a:defRPr/>
              </a:pPr>
              <a:t>9/25/2020</a:t>
            </a:fld>
            <a:endParaRPr lang="en-US" dirty="0"/>
          </a:p>
        </p:txBody>
      </p:sp>
      <p:sp>
        <p:nvSpPr>
          <p:cNvPr id="5" name="Footer Placeholder 4">
            <a:extLst>
              <a:ext uri="{FF2B5EF4-FFF2-40B4-BE49-F238E27FC236}">
                <a16:creationId xmlns:a16="http://schemas.microsoft.com/office/drawing/2014/main" id="{127525B8-4B1A-4EF8-845D-3C754113244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C2CDEB3-F707-4287-AC5B-62FA45026401}"/>
              </a:ext>
            </a:extLst>
          </p:cNvPr>
          <p:cNvSpPr>
            <a:spLocks noGrp="1"/>
          </p:cNvSpPr>
          <p:nvPr>
            <p:ph type="sldNum" sz="quarter" idx="12"/>
          </p:nvPr>
        </p:nvSpPr>
        <p:spPr/>
        <p:txBody>
          <a:bodyPr/>
          <a:lstStyle>
            <a:lvl1pPr>
              <a:defRPr/>
            </a:lvl1pPr>
          </a:lstStyle>
          <a:p>
            <a:pPr>
              <a:defRPr/>
            </a:pPr>
            <a:fld id="{1B99A17B-C5A3-4B56-9638-8F26AFD93FFE}" type="slidenum">
              <a:rPr lang="en-US" altLang="en-US"/>
              <a:pPr>
                <a:defRPr/>
              </a:pPr>
              <a:t>‹#›</a:t>
            </a:fld>
            <a:endParaRPr lang="en-US" altLang="en-US" dirty="0"/>
          </a:p>
        </p:txBody>
      </p:sp>
    </p:spTree>
    <p:extLst>
      <p:ext uri="{BB962C8B-B14F-4D97-AF65-F5344CB8AC3E}">
        <p14:creationId xmlns:p14="http://schemas.microsoft.com/office/powerpoint/2010/main" val="3371043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49FEA35-7471-4195-AB54-B7B6D59FF966}"/>
              </a:ext>
            </a:extLst>
          </p:cNvPr>
          <p:cNvSpPr>
            <a:spLocks noGrp="1"/>
          </p:cNvSpPr>
          <p:nvPr>
            <p:ph type="dt" sz="half" idx="10"/>
          </p:nvPr>
        </p:nvSpPr>
        <p:spPr/>
        <p:txBody>
          <a:bodyPr/>
          <a:lstStyle>
            <a:lvl1pPr>
              <a:defRPr/>
            </a:lvl1pPr>
          </a:lstStyle>
          <a:p>
            <a:pPr>
              <a:defRPr/>
            </a:pPr>
            <a:fld id="{C42BAA19-5FCD-4D3D-BE54-EDE12B1CEC60}" type="datetime1">
              <a:rPr lang="en-US"/>
              <a:pPr>
                <a:defRPr/>
              </a:pPr>
              <a:t>9/25/2020</a:t>
            </a:fld>
            <a:endParaRPr lang="en-US" dirty="0"/>
          </a:p>
        </p:txBody>
      </p:sp>
      <p:sp>
        <p:nvSpPr>
          <p:cNvPr id="6" name="Footer Placeholder 4">
            <a:extLst>
              <a:ext uri="{FF2B5EF4-FFF2-40B4-BE49-F238E27FC236}">
                <a16:creationId xmlns:a16="http://schemas.microsoft.com/office/drawing/2014/main" id="{63B834E7-E565-4732-BCD8-31C9D20B00E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1BBB9C3-3614-463B-9149-1E3E84523841}"/>
              </a:ext>
            </a:extLst>
          </p:cNvPr>
          <p:cNvSpPr>
            <a:spLocks noGrp="1"/>
          </p:cNvSpPr>
          <p:nvPr>
            <p:ph type="sldNum" sz="quarter" idx="12"/>
          </p:nvPr>
        </p:nvSpPr>
        <p:spPr/>
        <p:txBody>
          <a:bodyPr/>
          <a:lstStyle>
            <a:lvl1pPr>
              <a:defRPr/>
            </a:lvl1pPr>
          </a:lstStyle>
          <a:p>
            <a:pPr>
              <a:defRPr/>
            </a:pPr>
            <a:fld id="{E220AE08-8C73-444E-BF2B-371755736B49}" type="slidenum">
              <a:rPr lang="en-US" altLang="en-US"/>
              <a:pPr>
                <a:defRPr/>
              </a:pPr>
              <a:t>‹#›</a:t>
            </a:fld>
            <a:endParaRPr lang="en-US" altLang="en-US" dirty="0"/>
          </a:p>
        </p:txBody>
      </p:sp>
    </p:spTree>
    <p:extLst>
      <p:ext uri="{BB962C8B-B14F-4D97-AF65-F5344CB8AC3E}">
        <p14:creationId xmlns:p14="http://schemas.microsoft.com/office/powerpoint/2010/main" val="2913200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D1CB0E2-55CD-4457-9E7B-19EDAB45F27F}"/>
              </a:ext>
            </a:extLst>
          </p:cNvPr>
          <p:cNvSpPr>
            <a:spLocks noGrp="1"/>
          </p:cNvSpPr>
          <p:nvPr>
            <p:ph type="dt" sz="half" idx="10"/>
          </p:nvPr>
        </p:nvSpPr>
        <p:spPr/>
        <p:txBody>
          <a:bodyPr/>
          <a:lstStyle>
            <a:lvl1pPr>
              <a:defRPr/>
            </a:lvl1pPr>
          </a:lstStyle>
          <a:p>
            <a:pPr>
              <a:defRPr/>
            </a:pPr>
            <a:fld id="{C7035AC2-18E4-458F-980C-149061B98549}" type="datetime1">
              <a:rPr lang="en-US"/>
              <a:pPr>
                <a:defRPr/>
              </a:pPr>
              <a:t>9/25/2020</a:t>
            </a:fld>
            <a:endParaRPr lang="en-US" dirty="0"/>
          </a:p>
        </p:txBody>
      </p:sp>
      <p:sp>
        <p:nvSpPr>
          <p:cNvPr id="8" name="Footer Placeholder 4">
            <a:extLst>
              <a:ext uri="{FF2B5EF4-FFF2-40B4-BE49-F238E27FC236}">
                <a16:creationId xmlns:a16="http://schemas.microsoft.com/office/drawing/2014/main" id="{F85F5E86-81D5-40E7-996D-C441537AEADE}"/>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D1B98C05-7FBE-4690-B145-5E7DCA5671B0}"/>
              </a:ext>
            </a:extLst>
          </p:cNvPr>
          <p:cNvSpPr>
            <a:spLocks noGrp="1"/>
          </p:cNvSpPr>
          <p:nvPr>
            <p:ph type="sldNum" sz="quarter" idx="12"/>
          </p:nvPr>
        </p:nvSpPr>
        <p:spPr/>
        <p:txBody>
          <a:bodyPr/>
          <a:lstStyle>
            <a:lvl1pPr>
              <a:defRPr/>
            </a:lvl1pPr>
          </a:lstStyle>
          <a:p>
            <a:pPr>
              <a:defRPr/>
            </a:pPr>
            <a:fld id="{0846B24A-3508-4852-8EDC-7003E3BCEC55}" type="slidenum">
              <a:rPr lang="en-US" altLang="en-US"/>
              <a:pPr>
                <a:defRPr/>
              </a:pPr>
              <a:t>‹#›</a:t>
            </a:fld>
            <a:endParaRPr lang="en-US" altLang="en-US" dirty="0"/>
          </a:p>
        </p:txBody>
      </p:sp>
    </p:spTree>
    <p:extLst>
      <p:ext uri="{BB962C8B-B14F-4D97-AF65-F5344CB8AC3E}">
        <p14:creationId xmlns:p14="http://schemas.microsoft.com/office/powerpoint/2010/main" val="1435255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769A0C-6DE8-4E27-BE19-74E86C90DB1E}"/>
              </a:ext>
            </a:extLst>
          </p:cNvPr>
          <p:cNvSpPr>
            <a:spLocks noGrp="1"/>
          </p:cNvSpPr>
          <p:nvPr>
            <p:ph type="dt" sz="half" idx="10"/>
          </p:nvPr>
        </p:nvSpPr>
        <p:spPr/>
        <p:txBody>
          <a:bodyPr/>
          <a:lstStyle>
            <a:lvl1pPr>
              <a:defRPr/>
            </a:lvl1pPr>
          </a:lstStyle>
          <a:p>
            <a:pPr>
              <a:defRPr/>
            </a:pPr>
            <a:fld id="{61DF7734-2F2A-4029-A24B-E7879D89C7DD}" type="datetime1">
              <a:rPr lang="en-US"/>
              <a:pPr>
                <a:defRPr/>
              </a:pPr>
              <a:t>9/25/2020</a:t>
            </a:fld>
            <a:endParaRPr lang="en-US" dirty="0"/>
          </a:p>
        </p:txBody>
      </p:sp>
      <p:sp>
        <p:nvSpPr>
          <p:cNvPr id="4" name="Footer Placeholder 4">
            <a:extLst>
              <a:ext uri="{FF2B5EF4-FFF2-40B4-BE49-F238E27FC236}">
                <a16:creationId xmlns:a16="http://schemas.microsoft.com/office/drawing/2014/main" id="{FF4CF7F1-F557-4DA1-B550-0777DDBE3B0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E51C7BC8-B273-4FA0-8212-6C02CF303927}"/>
              </a:ext>
            </a:extLst>
          </p:cNvPr>
          <p:cNvSpPr>
            <a:spLocks noGrp="1"/>
          </p:cNvSpPr>
          <p:nvPr>
            <p:ph type="sldNum" sz="quarter" idx="12"/>
          </p:nvPr>
        </p:nvSpPr>
        <p:spPr/>
        <p:txBody>
          <a:bodyPr/>
          <a:lstStyle>
            <a:lvl1pPr>
              <a:defRPr/>
            </a:lvl1pPr>
          </a:lstStyle>
          <a:p>
            <a:pPr>
              <a:defRPr/>
            </a:pPr>
            <a:fld id="{747AFF10-9ECA-41FD-9BF4-F985EAC03DA5}" type="slidenum">
              <a:rPr lang="en-US" altLang="en-US"/>
              <a:pPr>
                <a:defRPr/>
              </a:pPr>
              <a:t>‹#›</a:t>
            </a:fld>
            <a:endParaRPr lang="en-US" altLang="en-US" dirty="0"/>
          </a:p>
        </p:txBody>
      </p:sp>
    </p:spTree>
    <p:extLst>
      <p:ext uri="{BB962C8B-B14F-4D97-AF65-F5344CB8AC3E}">
        <p14:creationId xmlns:p14="http://schemas.microsoft.com/office/powerpoint/2010/main" val="2751765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00487F-5614-4CD5-AD2F-C2FBBE37D860}"/>
              </a:ext>
            </a:extLst>
          </p:cNvPr>
          <p:cNvSpPr>
            <a:spLocks noGrp="1"/>
          </p:cNvSpPr>
          <p:nvPr>
            <p:ph type="dt" sz="half" idx="10"/>
          </p:nvPr>
        </p:nvSpPr>
        <p:spPr/>
        <p:txBody>
          <a:bodyPr/>
          <a:lstStyle>
            <a:lvl1pPr>
              <a:defRPr/>
            </a:lvl1pPr>
          </a:lstStyle>
          <a:p>
            <a:pPr>
              <a:defRPr/>
            </a:pPr>
            <a:fld id="{F3A486CA-CD26-41CB-A9D3-630418B98400}" type="datetime1">
              <a:rPr lang="en-US"/>
              <a:pPr>
                <a:defRPr/>
              </a:pPr>
              <a:t>9/25/2020</a:t>
            </a:fld>
            <a:endParaRPr lang="en-US" dirty="0"/>
          </a:p>
        </p:txBody>
      </p:sp>
      <p:sp>
        <p:nvSpPr>
          <p:cNvPr id="3" name="Footer Placeholder 4">
            <a:extLst>
              <a:ext uri="{FF2B5EF4-FFF2-40B4-BE49-F238E27FC236}">
                <a16:creationId xmlns:a16="http://schemas.microsoft.com/office/drawing/2014/main" id="{B4714A1A-10DF-429E-8722-5BC2D04C26AD}"/>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4E6D35BE-5539-442B-B427-67DECFABBD61}"/>
              </a:ext>
            </a:extLst>
          </p:cNvPr>
          <p:cNvSpPr>
            <a:spLocks noGrp="1"/>
          </p:cNvSpPr>
          <p:nvPr>
            <p:ph type="sldNum" sz="quarter" idx="12"/>
          </p:nvPr>
        </p:nvSpPr>
        <p:spPr/>
        <p:txBody>
          <a:bodyPr/>
          <a:lstStyle>
            <a:lvl1pPr>
              <a:defRPr/>
            </a:lvl1pPr>
          </a:lstStyle>
          <a:p>
            <a:pPr>
              <a:defRPr/>
            </a:pPr>
            <a:fld id="{4F7121A1-815A-4C55-A51F-1514E8A70185}" type="slidenum">
              <a:rPr lang="en-US" altLang="en-US"/>
              <a:pPr>
                <a:defRPr/>
              </a:pPr>
              <a:t>‹#›</a:t>
            </a:fld>
            <a:endParaRPr lang="en-US" altLang="en-US" dirty="0"/>
          </a:p>
        </p:txBody>
      </p:sp>
    </p:spTree>
    <p:extLst>
      <p:ext uri="{BB962C8B-B14F-4D97-AF65-F5344CB8AC3E}">
        <p14:creationId xmlns:p14="http://schemas.microsoft.com/office/powerpoint/2010/main" val="67669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F0A7B49-65D4-4C5B-99F4-B56938FF6546}" type="datetime1">
              <a:rPr lang="fr-FR"/>
              <a:pPr>
                <a:defRPr/>
              </a:pPr>
              <a:t>25/09/2020</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7D08E-0355-4106-88A4-64F804371B00}" type="slidenum">
              <a:rPr lang="fr-FR"/>
              <a:pPr>
                <a:defRPr/>
              </a:pPr>
              <a:t>‹#›</a:t>
            </a:fld>
            <a:endParaRPr lang="fr-FR" dirty="0"/>
          </a:p>
        </p:txBody>
      </p:sp>
    </p:spTree>
    <p:extLst>
      <p:ext uri="{BB962C8B-B14F-4D97-AF65-F5344CB8AC3E}">
        <p14:creationId xmlns:p14="http://schemas.microsoft.com/office/powerpoint/2010/main" val="3087701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F81F157-0A31-4A0E-ADC5-4BAC2915E314}"/>
              </a:ext>
            </a:extLst>
          </p:cNvPr>
          <p:cNvSpPr>
            <a:spLocks noGrp="1"/>
          </p:cNvSpPr>
          <p:nvPr>
            <p:ph type="dt" sz="half" idx="10"/>
          </p:nvPr>
        </p:nvSpPr>
        <p:spPr/>
        <p:txBody>
          <a:bodyPr/>
          <a:lstStyle>
            <a:lvl1pPr>
              <a:defRPr/>
            </a:lvl1pPr>
          </a:lstStyle>
          <a:p>
            <a:pPr>
              <a:defRPr/>
            </a:pPr>
            <a:fld id="{B4FE1F0D-AAD9-4269-9596-9B033AFB5BA3}" type="datetime1">
              <a:rPr lang="en-US"/>
              <a:pPr>
                <a:defRPr/>
              </a:pPr>
              <a:t>9/25/2020</a:t>
            </a:fld>
            <a:endParaRPr lang="en-US" dirty="0"/>
          </a:p>
        </p:txBody>
      </p:sp>
      <p:sp>
        <p:nvSpPr>
          <p:cNvPr id="6" name="Footer Placeholder 4">
            <a:extLst>
              <a:ext uri="{FF2B5EF4-FFF2-40B4-BE49-F238E27FC236}">
                <a16:creationId xmlns:a16="http://schemas.microsoft.com/office/drawing/2014/main" id="{27067710-6352-477A-B451-055617F5EAE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50E3A5B-27E7-494B-8FEA-08BBA81DBAAF}"/>
              </a:ext>
            </a:extLst>
          </p:cNvPr>
          <p:cNvSpPr>
            <a:spLocks noGrp="1"/>
          </p:cNvSpPr>
          <p:nvPr>
            <p:ph type="sldNum" sz="quarter" idx="12"/>
          </p:nvPr>
        </p:nvSpPr>
        <p:spPr/>
        <p:txBody>
          <a:bodyPr/>
          <a:lstStyle>
            <a:lvl1pPr>
              <a:defRPr/>
            </a:lvl1pPr>
          </a:lstStyle>
          <a:p>
            <a:pPr>
              <a:defRPr/>
            </a:pPr>
            <a:fld id="{BB27E816-8CBF-447C-8F84-20F1F2BFB1D5}" type="slidenum">
              <a:rPr lang="en-US" altLang="en-US"/>
              <a:pPr>
                <a:defRPr/>
              </a:pPr>
              <a:t>‹#›</a:t>
            </a:fld>
            <a:endParaRPr lang="en-US" altLang="en-US" dirty="0"/>
          </a:p>
        </p:txBody>
      </p:sp>
    </p:spTree>
    <p:extLst>
      <p:ext uri="{BB962C8B-B14F-4D97-AF65-F5344CB8AC3E}">
        <p14:creationId xmlns:p14="http://schemas.microsoft.com/office/powerpoint/2010/main" val="2997317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95F3739-55CE-484F-8361-A987DE7F3C4A}"/>
              </a:ext>
            </a:extLst>
          </p:cNvPr>
          <p:cNvSpPr>
            <a:spLocks noGrp="1"/>
          </p:cNvSpPr>
          <p:nvPr>
            <p:ph type="dt" sz="half" idx="10"/>
          </p:nvPr>
        </p:nvSpPr>
        <p:spPr/>
        <p:txBody>
          <a:bodyPr/>
          <a:lstStyle>
            <a:lvl1pPr>
              <a:defRPr/>
            </a:lvl1pPr>
          </a:lstStyle>
          <a:p>
            <a:pPr>
              <a:defRPr/>
            </a:pPr>
            <a:fld id="{61C74002-227F-4ACD-AC05-BE2ABE7EED58}" type="datetime1">
              <a:rPr lang="en-US"/>
              <a:pPr>
                <a:defRPr/>
              </a:pPr>
              <a:t>9/25/2020</a:t>
            </a:fld>
            <a:endParaRPr lang="en-US" dirty="0"/>
          </a:p>
        </p:txBody>
      </p:sp>
      <p:sp>
        <p:nvSpPr>
          <p:cNvPr id="6" name="Footer Placeholder 4">
            <a:extLst>
              <a:ext uri="{FF2B5EF4-FFF2-40B4-BE49-F238E27FC236}">
                <a16:creationId xmlns:a16="http://schemas.microsoft.com/office/drawing/2014/main" id="{8A8CD639-1BA5-4874-B236-CCE5E3F37DA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BAF8EE1-767F-425B-93CF-A1B093850827}"/>
              </a:ext>
            </a:extLst>
          </p:cNvPr>
          <p:cNvSpPr>
            <a:spLocks noGrp="1"/>
          </p:cNvSpPr>
          <p:nvPr>
            <p:ph type="sldNum" sz="quarter" idx="12"/>
          </p:nvPr>
        </p:nvSpPr>
        <p:spPr/>
        <p:txBody>
          <a:bodyPr/>
          <a:lstStyle>
            <a:lvl1pPr>
              <a:defRPr/>
            </a:lvl1pPr>
          </a:lstStyle>
          <a:p>
            <a:pPr>
              <a:defRPr/>
            </a:pPr>
            <a:fld id="{81CAFC9E-0B04-4608-82F4-C7A9CCD89C8C}" type="slidenum">
              <a:rPr lang="en-US" altLang="en-US"/>
              <a:pPr>
                <a:defRPr/>
              </a:pPr>
              <a:t>‹#›</a:t>
            </a:fld>
            <a:endParaRPr lang="en-US" altLang="en-US" dirty="0"/>
          </a:p>
        </p:txBody>
      </p:sp>
    </p:spTree>
    <p:extLst>
      <p:ext uri="{BB962C8B-B14F-4D97-AF65-F5344CB8AC3E}">
        <p14:creationId xmlns:p14="http://schemas.microsoft.com/office/powerpoint/2010/main" val="1628427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B926E-F72E-496C-B42C-720ADDA872C8}"/>
              </a:ext>
            </a:extLst>
          </p:cNvPr>
          <p:cNvSpPr>
            <a:spLocks noGrp="1"/>
          </p:cNvSpPr>
          <p:nvPr>
            <p:ph type="dt" sz="half" idx="10"/>
          </p:nvPr>
        </p:nvSpPr>
        <p:spPr/>
        <p:txBody>
          <a:bodyPr/>
          <a:lstStyle>
            <a:lvl1pPr>
              <a:defRPr/>
            </a:lvl1pPr>
          </a:lstStyle>
          <a:p>
            <a:pPr>
              <a:defRPr/>
            </a:pPr>
            <a:fld id="{D247B19C-E596-42F4-A1F3-515F6098D707}" type="datetime1">
              <a:rPr lang="en-US"/>
              <a:pPr>
                <a:defRPr/>
              </a:pPr>
              <a:t>9/25/2020</a:t>
            </a:fld>
            <a:endParaRPr lang="en-US" dirty="0"/>
          </a:p>
        </p:txBody>
      </p:sp>
      <p:sp>
        <p:nvSpPr>
          <p:cNvPr id="5" name="Footer Placeholder 4">
            <a:extLst>
              <a:ext uri="{FF2B5EF4-FFF2-40B4-BE49-F238E27FC236}">
                <a16:creationId xmlns:a16="http://schemas.microsoft.com/office/drawing/2014/main" id="{0FD80180-B648-46F1-9911-6E41F6EE863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4F31D5A-AEEE-4EAD-AD19-812D3A6759EA}"/>
              </a:ext>
            </a:extLst>
          </p:cNvPr>
          <p:cNvSpPr>
            <a:spLocks noGrp="1"/>
          </p:cNvSpPr>
          <p:nvPr>
            <p:ph type="sldNum" sz="quarter" idx="12"/>
          </p:nvPr>
        </p:nvSpPr>
        <p:spPr/>
        <p:txBody>
          <a:bodyPr/>
          <a:lstStyle>
            <a:lvl1pPr>
              <a:defRPr/>
            </a:lvl1pPr>
          </a:lstStyle>
          <a:p>
            <a:pPr>
              <a:defRPr/>
            </a:pPr>
            <a:fld id="{C75AA3AB-2881-418E-B88E-E3ACC7407706}" type="slidenum">
              <a:rPr lang="en-US" altLang="en-US"/>
              <a:pPr>
                <a:defRPr/>
              </a:pPr>
              <a:t>‹#›</a:t>
            </a:fld>
            <a:endParaRPr lang="en-US" altLang="en-US" dirty="0"/>
          </a:p>
        </p:txBody>
      </p:sp>
    </p:spTree>
    <p:extLst>
      <p:ext uri="{BB962C8B-B14F-4D97-AF65-F5344CB8AC3E}">
        <p14:creationId xmlns:p14="http://schemas.microsoft.com/office/powerpoint/2010/main" val="639802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13205-4A72-4141-B4B8-09B499249589}"/>
              </a:ext>
            </a:extLst>
          </p:cNvPr>
          <p:cNvSpPr>
            <a:spLocks noGrp="1"/>
          </p:cNvSpPr>
          <p:nvPr>
            <p:ph type="dt" sz="half" idx="10"/>
          </p:nvPr>
        </p:nvSpPr>
        <p:spPr/>
        <p:txBody>
          <a:bodyPr/>
          <a:lstStyle>
            <a:lvl1pPr>
              <a:defRPr/>
            </a:lvl1pPr>
          </a:lstStyle>
          <a:p>
            <a:pPr>
              <a:defRPr/>
            </a:pPr>
            <a:fld id="{773E9901-00A3-49DF-92FB-A3CCE3E40878}" type="datetime1">
              <a:rPr lang="en-US"/>
              <a:pPr>
                <a:defRPr/>
              </a:pPr>
              <a:t>9/25/2020</a:t>
            </a:fld>
            <a:endParaRPr lang="en-US" dirty="0"/>
          </a:p>
        </p:txBody>
      </p:sp>
      <p:sp>
        <p:nvSpPr>
          <p:cNvPr id="5" name="Footer Placeholder 4">
            <a:extLst>
              <a:ext uri="{FF2B5EF4-FFF2-40B4-BE49-F238E27FC236}">
                <a16:creationId xmlns:a16="http://schemas.microsoft.com/office/drawing/2014/main" id="{DE7ACD2D-EB15-47FC-99AE-E4795841EB3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3D9B3F1-655C-46E3-806C-B7AA53DC9088}"/>
              </a:ext>
            </a:extLst>
          </p:cNvPr>
          <p:cNvSpPr>
            <a:spLocks noGrp="1"/>
          </p:cNvSpPr>
          <p:nvPr>
            <p:ph type="sldNum" sz="quarter" idx="12"/>
          </p:nvPr>
        </p:nvSpPr>
        <p:spPr/>
        <p:txBody>
          <a:bodyPr/>
          <a:lstStyle>
            <a:lvl1pPr>
              <a:defRPr/>
            </a:lvl1pPr>
          </a:lstStyle>
          <a:p>
            <a:pPr>
              <a:defRPr/>
            </a:pPr>
            <a:fld id="{C24EEC57-EF80-40FB-B095-BB4CF205C387}" type="slidenum">
              <a:rPr lang="en-US" altLang="en-US"/>
              <a:pPr>
                <a:defRPr/>
              </a:pPr>
              <a:t>‹#›</a:t>
            </a:fld>
            <a:endParaRPr lang="en-US" altLang="en-US" dirty="0"/>
          </a:p>
        </p:txBody>
      </p:sp>
    </p:spTree>
    <p:extLst>
      <p:ext uri="{BB962C8B-B14F-4D97-AF65-F5344CB8AC3E}">
        <p14:creationId xmlns:p14="http://schemas.microsoft.com/office/powerpoint/2010/main" val="3720736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27">
            <a:extLst>
              <a:ext uri="{FF2B5EF4-FFF2-40B4-BE49-F238E27FC236}">
                <a16:creationId xmlns:a16="http://schemas.microsoft.com/office/drawing/2014/main" id="{723541C0-1BB4-4035-BBF0-25415ADB7DDD}"/>
              </a:ext>
            </a:extLst>
          </p:cNvPr>
          <p:cNvGraphicFramePr>
            <a:graphicFrameLocks/>
          </p:cNvGraphicFramePr>
          <p:nvPr/>
        </p:nvGraphicFramePr>
        <p:xfrm>
          <a:off x="863600" y="3978276"/>
          <a:ext cx="11328400" cy="2879725"/>
        </p:xfrm>
        <a:graphic>
          <a:graphicData uri="http://schemas.openxmlformats.org/presentationml/2006/ole">
            <mc:AlternateContent xmlns:mc="http://schemas.openxmlformats.org/markup-compatibility/2006">
              <mc:Choice xmlns:v="urn:schemas-microsoft-com:vml" Requires="v">
                <p:oleObj spid="_x0000_s7228" name="Photo Editor Photo" r:id="rId3" imgW="16704762" imgH="11809524" progId="MSPhotoEd.3">
                  <p:embed/>
                </p:oleObj>
              </mc:Choice>
              <mc:Fallback>
                <p:oleObj name="Photo Editor Photo" r:id="rId3" imgW="16704762" imgH="11809524" progId="MSPhotoEd.3">
                  <p:embed/>
                  <p:pic>
                    <p:nvPicPr>
                      <p:cNvPr id="4" name="Object 27">
                        <a:extLst>
                          <a:ext uri="{FF2B5EF4-FFF2-40B4-BE49-F238E27FC236}">
                            <a16:creationId xmlns:a16="http://schemas.microsoft.com/office/drawing/2014/main" id="{723541C0-1BB4-4035-BBF0-25415ADB7DD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3978276"/>
                        <a:ext cx="1132840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0" descr="meter">
            <a:extLst>
              <a:ext uri="{FF2B5EF4-FFF2-40B4-BE49-F238E27FC236}">
                <a16:creationId xmlns:a16="http://schemas.microsoft.com/office/drawing/2014/main" id="{1EEC423C-54F9-4522-BCC7-6C3C48A11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3976689"/>
            <a:ext cx="5124451"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2">
            <a:extLst>
              <a:ext uri="{FF2B5EF4-FFF2-40B4-BE49-F238E27FC236}">
                <a16:creationId xmlns:a16="http://schemas.microsoft.com/office/drawing/2014/main" id="{00ECD45B-3CC6-400B-AFAA-DEEF03C20D7C}"/>
              </a:ext>
            </a:extLst>
          </p:cNvPr>
          <p:cNvSpPr txBox="1">
            <a:spLocks noChangeArrowheads="1"/>
          </p:cNvSpPr>
          <p:nvPr/>
        </p:nvSpPr>
        <p:spPr bwMode="auto">
          <a:xfrm>
            <a:off x="5397500" y="6729414"/>
            <a:ext cx="575733" cy="92075"/>
          </a:xfrm>
          <a:prstGeom prst="rect">
            <a:avLst/>
          </a:prstGeom>
          <a:noFill/>
          <a:ln>
            <a:noFill/>
          </a:ln>
          <a:effectLst/>
        </p:spPr>
        <p:txBody>
          <a:bodyPr lIns="0" tIns="0" rIns="0" bIns="0">
            <a:spAutoFit/>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pPr eaLnBrk="1" hangingPunct="1">
              <a:defRPr/>
            </a:pPr>
            <a:r>
              <a:rPr lang="en-US" sz="600" b="0" dirty="0"/>
              <a:t>© IEC:2007</a:t>
            </a:r>
            <a:endParaRPr lang="en-US" sz="3800" dirty="0"/>
          </a:p>
        </p:txBody>
      </p:sp>
      <p:pic>
        <p:nvPicPr>
          <p:cNvPr id="7" name="Picture 12">
            <a:extLst>
              <a:ext uri="{FF2B5EF4-FFF2-40B4-BE49-F238E27FC236}">
                <a16:creationId xmlns:a16="http://schemas.microsoft.com/office/drawing/2014/main" id="{400BB257-41F9-420A-8881-F975F2E8308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3601" y="409575"/>
            <a:ext cx="237701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22" name="Rectangle 2"/>
          <p:cNvSpPr>
            <a:spLocks noGrp="1" noChangeArrowheads="1"/>
          </p:cNvSpPr>
          <p:nvPr>
            <p:ph type="ctrTitle"/>
          </p:nvPr>
        </p:nvSpPr>
        <p:spPr>
          <a:xfrm>
            <a:off x="863601" y="1554163"/>
            <a:ext cx="10460567" cy="2159000"/>
          </a:xfrm>
        </p:spPr>
        <p:txBody>
          <a:bodyPr lIns="0" tIns="0" rIns="0" bIns="0"/>
          <a:lstStyle>
            <a:lvl1pPr>
              <a:defRPr sz="4000"/>
            </a:lvl1pPr>
          </a:lstStyle>
          <a:p>
            <a:pPr lvl="0"/>
            <a:r>
              <a:rPr lang="de-DE" noProof="0"/>
              <a:t>ADD TITLE</a:t>
            </a:r>
          </a:p>
        </p:txBody>
      </p:sp>
      <p:sp>
        <p:nvSpPr>
          <p:cNvPr id="312350" name="Rectangle 30"/>
          <p:cNvSpPr>
            <a:spLocks noGrp="1" noChangeArrowheads="1"/>
          </p:cNvSpPr>
          <p:nvPr>
            <p:ph type="subTitle" sz="quarter" idx="1"/>
          </p:nvPr>
        </p:nvSpPr>
        <p:spPr>
          <a:xfrm>
            <a:off x="6942667" y="4335463"/>
            <a:ext cx="4284133" cy="2159000"/>
          </a:xfrm>
        </p:spPr>
        <p:txBody>
          <a:bodyPr anchor="ctr"/>
          <a:lstStyle>
            <a:lvl1pPr marL="0" indent="0">
              <a:lnSpc>
                <a:spcPct val="120000"/>
              </a:lnSpc>
              <a:buFont typeface="Wingdings" pitchFamily="2" charset="2"/>
              <a:buNone/>
              <a:defRPr sz="3200"/>
            </a:lvl1pPr>
          </a:lstStyle>
          <a:p>
            <a:pPr lvl="0"/>
            <a:r>
              <a:rPr lang="en-US" noProof="0"/>
              <a:t>ADD SUBTITLE</a:t>
            </a:r>
          </a:p>
        </p:txBody>
      </p:sp>
    </p:spTree>
    <p:extLst>
      <p:ext uri="{BB962C8B-B14F-4D97-AF65-F5344CB8AC3E}">
        <p14:creationId xmlns:p14="http://schemas.microsoft.com/office/powerpoint/2010/main" val="1807480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79FC8B-BF30-4895-A4A3-A75DD2D7AAF4}"/>
              </a:ext>
            </a:extLst>
          </p:cNvPr>
          <p:cNvSpPr>
            <a:spLocks noGrp="1" noChangeArrowheads="1"/>
          </p:cNvSpPr>
          <p:nvPr>
            <p:ph type="dt" sz="half" idx="10"/>
          </p:nvPr>
        </p:nvSpPr>
        <p:spPr>
          <a:ln/>
        </p:spPr>
        <p:txBody>
          <a:bodyPr/>
          <a:lstStyle>
            <a:lvl1pPr>
              <a:defRPr/>
            </a:lvl1pPr>
          </a:lstStyle>
          <a:p>
            <a:pPr>
              <a:defRPr/>
            </a:pPr>
            <a:fld id="{53C67205-F12B-4FB0-A39E-41558424F594}" type="datetime1">
              <a:rPr lang="fr-FR"/>
              <a:pPr>
                <a:defRPr/>
              </a:pPr>
              <a:t>25/09/2020</a:t>
            </a:fld>
            <a:endParaRPr lang="fr-FR" dirty="0">
              <a:solidFill>
                <a:schemeClr val="tx1"/>
              </a:solidFill>
            </a:endParaRPr>
          </a:p>
        </p:txBody>
      </p:sp>
      <p:sp>
        <p:nvSpPr>
          <p:cNvPr id="5" name="Rectangle 5">
            <a:extLst>
              <a:ext uri="{FF2B5EF4-FFF2-40B4-BE49-F238E27FC236}">
                <a16:creationId xmlns:a16="http://schemas.microsoft.com/office/drawing/2014/main" id="{6B197BA2-3C9F-4F4A-A671-8B22EA9CFD6B}"/>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a:extLst>
              <a:ext uri="{FF2B5EF4-FFF2-40B4-BE49-F238E27FC236}">
                <a16:creationId xmlns:a16="http://schemas.microsoft.com/office/drawing/2014/main" id="{EF11F775-6933-40EC-8406-2FE4BB6B6C3F}"/>
              </a:ext>
            </a:extLst>
          </p:cNvPr>
          <p:cNvSpPr>
            <a:spLocks noGrp="1" noChangeArrowheads="1"/>
          </p:cNvSpPr>
          <p:nvPr>
            <p:ph type="sldNum" sz="quarter" idx="12"/>
          </p:nvPr>
        </p:nvSpPr>
        <p:spPr>
          <a:ln/>
        </p:spPr>
        <p:txBody>
          <a:bodyPr/>
          <a:lstStyle>
            <a:lvl1pPr>
              <a:defRPr/>
            </a:lvl1pPr>
          </a:lstStyle>
          <a:p>
            <a:pPr>
              <a:defRPr/>
            </a:pPr>
            <a:fld id="{EDD9A199-D8EB-4BA9-A558-F0E8BE09E062}" type="slidenum">
              <a:rPr lang="fr-FR" altLang="en-US"/>
              <a:pPr>
                <a:defRPr/>
              </a:pPr>
              <a:t>‹#›</a:t>
            </a:fld>
            <a:endParaRPr lang="fr-FR" altLang="en-US" dirty="0"/>
          </a:p>
        </p:txBody>
      </p:sp>
    </p:spTree>
    <p:extLst>
      <p:ext uri="{BB962C8B-B14F-4D97-AF65-F5344CB8AC3E}">
        <p14:creationId xmlns:p14="http://schemas.microsoft.com/office/powerpoint/2010/main" val="2642066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EA844F3-1772-4F9C-A7A5-9D0E07FF316B}"/>
              </a:ext>
            </a:extLst>
          </p:cNvPr>
          <p:cNvSpPr>
            <a:spLocks noGrp="1" noChangeArrowheads="1"/>
          </p:cNvSpPr>
          <p:nvPr>
            <p:ph type="dt" sz="half" idx="10"/>
          </p:nvPr>
        </p:nvSpPr>
        <p:spPr>
          <a:ln/>
        </p:spPr>
        <p:txBody>
          <a:bodyPr/>
          <a:lstStyle>
            <a:lvl1pPr>
              <a:defRPr/>
            </a:lvl1pPr>
          </a:lstStyle>
          <a:p>
            <a:pPr>
              <a:defRPr/>
            </a:pPr>
            <a:fld id="{15E04DA1-3285-4B4C-BC13-3C92D551326F}" type="datetime1">
              <a:rPr lang="fr-FR"/>
              <a:pPr>
                <a:defRPr/>
              </a:pPr>
              <a:t>25/09/2020</a:t>
            </a:fld>
            <a:endParaRPr lang="fr-FR" dirty="0">
              <a:solidFill>
                <a:schemeClr val="tx1"/>
              </a:solidFill>
            </a:endParaRPr>
          </a:p>
        </p:txBody>
      </p:sp>
      <p:sp>
        <p:nvSpPr>
          <p:cNvPr id="5" name="Rectangle 5">
            <a:extLst>
              <a:ext uri="{FF2B5EF4-FFF2-40B4-BE49-F238E27FC236}">
                <a16:creationId xmlns:a16="http://schemas.microsoft.com/office/drawing/2014/main" id="{845B3B62-3EE9-4AEF-B418-FF1A849F71B4}"/>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a:extLst>
              <a:ext uri="{FF2B5EF4-FFF2-40B4-BE49-F238E27FC236}">
                <a16:creationId xmlns:a16="http://schemas.microsoft.com/office/drawing/2014/main" id="{A2039C66-0345-441F-A79C-FD68F0116AFA}"/>
              </a:ext>
            </a:extLst>
          </p:cNvPr>
          <p:cNvSpPr>
            <a:spLocks noGrp="1" noChangeArrowheads="1"/>
          </p:cNvSpPr>
          <p:nvPr>
            <p:ph type="sldNum" sz="quarter" idx="12"/>
          </p:nvPr>
        </p:nvSpPr>
        <p:spPr>
          <a:ln/>
        </p:spPr>
        <p:txBody>
          <a:bodyPr/>
          <a:lstStyle>
            <a:lvl1pPr>
              <a:defRPr/>
            </a:lvl1pPr>
          </a:lstStyle>
          <a:p>
            <a:pPr>
              <a:defRPr/>
            </a:pPr>
            <a:fld id="{5D631137-040E-48C5-A5FB-45436396621A}" type="slidenum">
              <a:rPr lang="fr-FR" altLang="en-US"/>
              <a:pPr>
                <a:defRPr/>
              </a:pPr>
              <a:t>‹#›</a:t>
            </a:fld>
            <a:endParaRPr lang="fr-FR" altLang="en-US" dirty="0"/>
          </a:p>
        </p:txBody>
      </p:sp>
    </p:spTree>
    <p:extLst>
      <p:ext uri="{BB962C8B-B14F-4D97-AF65-F5344CB8AC3E}">
        <p14:creationId xmlns:p14="http://schemas.microsoft.com/office/powerpoint/2010/main" val="2496096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39800" y="1690689"/>
            <a:ext cx="5080000" cy="4624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0" y="1690689"/>
            <a:ext cx="5082117" cy="4624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8B32A72-B8E8-4064-992E-BE23C7125294}"/>
              </a:ext>
            </a:extLst>
          </p:cNvPr>
          <p:cNvSpPr>
            <a:spLocks noGrp="1" noChangeArrowheads="1"/>
          </p:cNvSpPr>
          <p:nvPr>
            <p:ph type="dt" sz="half" idx="10"/>
          </p:nvPr>
        </p:nvSpPr>
        <p:spPr>
          <a:ln/>
        </p:spPr>
        <p:txBody>
          <a:bodyPr/>
          <a:lstStyle>
            <a:lvl1pPr>
              <a:defRPr/>
            </a:lvl1pPr>
          </a:lstStyle>
          <a:p>
            <a:pPr>
              <a:defRPr/>
            </a:pPr>
            <a:fld id="{7019071B-63D9-442D-A0F7-F4450B1A6B94}" type="datetime1">
              <a:rPr lang="fr-FR"/>
              <a:pPr>
                <a:defRPr/>
              </a:pPr>
              <a:t>25/09/2020</a:t>
            </a:fld>
            <a:endParaRPr lang="fr-FR" dirty="0">
              <a:solidFill>
                <a:schemeClr val="tx1"/>
              </a:solidFill>
            </a:endParaRPr>
          </a:p>
        </p:txBody>
      </p:sp>
      <p:sp>
        <p:nvSpPr>
          <p:cNvPr id="6" name="Rectangle 5">
            <a:extLst>
              <a:ext uri="{FF2B5EF4-FFF2-40B4-BE49-F238E27FC236}">
                <a16:creationId xmlns:a16="http://schemas.microsoft.com/office/drawing/2014/main" id="{9DF81717-F2FA-49CC-B417-76B493DA4FEC}"/>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a:extLst>
              <a:ext uri="{FF2B5EF4-FFF2-40B4-BE49-F238E27FC236}">
                <a16:creationId xmlns:a16="http://schemas.microsoft.com/office/drawing/2014/main" id="{AF63B862-4BCA-464D-B4A7-72298CC0433B}"/>
              </a:ext>
            </a:extLst>
          </p:cNvPr>
          <p:cNvSpPr>
            <a:spLocks noGrp="1" noChangeArrowheads="1"/>
          </p:cNvSpPr>
          <p:nvPr>
            <p:ph type="sldNum" sz="quarter" idx="12"/>
          </p:nvPr>
        </p:nvSpPr>
        <p:spPr>
          <a:ln/>
        </p:spPr>
        <p:txBody>
          <a:bodyPr/>
          <a:lstStyle>
            <a:lvl1pPr>
              <a:defRPr/>
            </a:lvl1pPr>
          </a:lstStyle>
          <a:p>
            <a:pPr>
              <a:defRPr/>
            </a:pPr>
            <a:fld id="{F4BED671-CEF8-44DD-B289-ADC91C25A27B}" type="slidenum">
              <a:rPr lang="fr-FR" altLang="en-US"/>
              <a:pPr>
                <a:defRPr/>
              </a:pPr>
              <a:t>‹#›</a:t>
            </a:fld>
            <a:endParaRPr lang="fr-FR" altLang="en-US" dirty="0"/>
          </a:p>
        </p:txBody>
      </p:sp>
    </p:spTree>
    <p:extLst>
      <p:ext uri="{BB962C8B-B14F-4D97-AF65-F5344CB8AC3E}">
        <p14:creationId xmlns:p14="http://schemas.microsoft.com/office/powerpoint/2010/main" val="82199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799D1D-A9C6-4481-9646-589A1F2DE61F}"/>
              </a:ext>
            </a:extLst>
          </p:cNvPr>
          <p:cNvSpPr>
            <a:spLocks noGrp="1" noChangeArrowheads="1"/>
          </p:cNvSpPr>
          <p:nvPr>
            <p:ph type="dt" sz="half" idx="10"/>
          </p:nvPr>
        </p:nvSpPr>
        <p:spPr>
          <a:ln/>
        </p:spPr>
        <p:txBody>
          <a:bodyPr/>
          <a:lstStyle>
            <a:lvl1pPr>
              <a:defRPr/>
            </a:lvl1pPr>
          </a:lstStyle>
          <a:p>
            <a:pPr>
              <a:defRPr/>
            </a:pPr>
            <a:fld id="{49F605BF-4695-41C5-9674-18D062D39084}" type="datetime1">
              <a:rPr lang="fr-FR"/>
              <a:pPr>
                <a:defRPr/>
              </a:pPr>
              <a:t>25/09/2020</a:t>
            </a:fld>
            <a:endParaRPr lang="fr-FR" dirty="0">
              <a:solidFill>
                <a:schemeClr val="tx1"/>
              </a:solidFill>
            </a:endParaRPr>
          </a:p>
        </p:txBody>
      </p:sp>
      <p:sp>
        <p:nvSpPr>
          <p:cNvPr id="8" name="Rectangle 5">
            <a:extLst>
              <a:ext uri="{FF2B5EF4-FFF2-40B4-BE49-F238E27FC236}">
                <a16:creationId xmlns:a16="http://schemas.microsoft.com/office/drawing/2014/main" id="{741B7B54-E71E-4E16-858B-A7BBD1CF73E5}"/>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a:extLst>
              <a:ext uri="{FF2B5EF4-FFF2-40B4-BE49-F238E27FC236}">
                <a16:creationId xmlns:a16="http://schemas.microsoft.com/office/drawing/2014/main" id="{0292869F-B266-4E25-B96D-A8AD2A15222F}"/>
              </a:ext>
            </a:extLst>
          </p:cNvPr>
          <p:cNvSpPr>
            <a:spLocks noGrp="1" noChangeArrowheads="1"/>
          </p:cNvSpPr>
          <p:nvPr>
            <p:ph type="sldNum" sz="quarter" idx="12"/>
          </p:nvPr>
        </p:nvSpPr>
        <p:spPr>
          <a:ln/>
        </p:spPr>
        <p:txBody>
          <a:bodyPr/>
          <a:lstStyle>
            <a:lvl1pPr>
              <a:defRPr/>
            </a:lvl1pPr>
          </a:lstStyle>
          <a:p>
            <a:pPr>
              <a:defRPr/>
            </a:pPr>
            <a:fld id="{8B0B2D4B-8941-4414-B5A9-F6E8416C1D88}" type="slidenum">
              <a:rPr lang="fr-FR" altLang="en-US"/>
              <a:pPr>
                <a:defRPr/>
              </a:pPr>
              <a:t>‹#›</a:t>
            </a:fld>
            <a:endParaRPr lang="fr-FR" altLang="en-US" dirty="0"/>
          </a:p>
        </p:txBody>
      </p:sp>
    </p:spTree>
    <p:extLst>
      <p:ext uri="{BB962C8B-B14F-4D97-AF65-F5344CB8AC3E}">
        <p14:creationId xmlns:p14="http://schemas.microsoft.com/office/powerpoint/2010/main" val="3878241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CFA4F32-7F41-4A3E-BA8E-FDF09D9CB199}"/>
              </a:ext>
            </a:extLst>
          </p:cNvPr>
          <p:cNvSpPr>
            <a:spLocks noGrp="1" noChangeArrowheads="1"/>
          </p:cNvSpPr>
          <p:nvPr>
            <p:ph type="dt" sz="half" idx="10"/>
          </p:nvPr>
        </p:nvSpPr>
        <p:spPr>
          <a:ln/>
        </p:spPr>
        <p:txBody>
          <a:bodyPr/>
          <a:lstStyle>
            <a:lvl1pPr>
              <a:defRPr/>
            </a:lvl1pPr>
          </a:lstStyle>
          <a:p>
            <a:pPr>
              <a:defRPr/>
            </a:pPr>
            <a:fld id="{B68B4D3E-14E9-4B49-82C9-B35EB74D0984}" type="datetime1">
              <a:rPr lang="fr-FR"/>
              <a:pPr>
                <a:defRPr/>
              </a:pPr>
              <a:t>25/09/2020</a:t>
            </a:fld>
            <a:endParaRPr lang="fr-FR" dirty="0">
              <a:solidFill>
                <a:schemeClr val="tx1"/>
              </a:solidFill>
            </a:endParaRPr>
          </a:p>
        </p:txBody>
      </p:sp>
      <p:sp>
        <p:nvSpPr>
          <p:cNvPr id="4" name="Rectangle 5">
            <a:extLst>
              <a:ext uri="{FF2B5EF4-FFF2-40B4-BE49-F238E27FC236}">
                <a16:creationId xmlns:a16="http://schemas.microsoft.com/office/drawing/2014/main" id="{66177B5C-5D73-4B96-AF5F-C2B408C751B8}"/>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6">
            <a:extLst>
              <a:ext uri="{FF2B5EF4-FFF2-40B4-BE49-F238E27FC236}">
                <a16:creationId xmlns:a16="http://schemas.microsoft.com/office/drawing/2014/main" id="{4FCEEC43-B11A-4998-8E21-9E4CF582E0C6}"/>
              </a:ext>
            </a:extLst>
          </p:cNvPr>
          <p:cNvSpPr>
            <a:spLocks noGrp="1" noChangeArrowheads="1"/>
          </p:cNvSpPr>
          <p:nvPr>
            <p:ph type="sldNum" sz="quarter" idx="12"/>
          </p:nvPr>
        </p:nvSpPr>
        <p:spPr>
          <a:ln/>
        </p:spPr>
        <p:txBody>
          <a:bodyPr/>
          <a:lstStyle>
            <a:lvl1pPr>
              <a:defRPr/>
            </a:lvl1pPr>
          </a:lstStyle>
          <a:p>
            <a:pPr>
              <a:defRPr/>
            </a:pPr>
            <a:fld id="{5304B5F0-AEE0-4EEE-8FCD-7B72E6373F86}" type="slidenum">
              <a:rPr lang="fr-FR" altLang="en-US"/>
              <a:pPr>
                <a:defRPr/>
              </a:pPr>
              <a:t>‹#›</a:t>
            </a:fld>
            <a:endParaRPr lang="fr-FR" altLang="en-US" dirty="0"/>
          </a:p>
        </p:txBody>
      </p:sp>
    </p:spTree>
    <p:extLst>
      <p:ext uri="{BB962C8B-B14F-4D97-AF65-F5344CB8AC3E}">
        <p14:creationId xmlns:p14="http://schemas.microsoft.com/office/powerpoint/2010/main" val="315069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39800" y="1690689"/>
            <a:ext cx="5080000" cy="4624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0" y="1690689"/>
            <a:ext cx="5082117" cy="4624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94A144C-608D-4D41-8119-25CC1E497D08}" type="datetime1">
              <a:rPr lang="fr-FR"/>
              <a:pPr>
                <a:defRPr/>
              </a:pPr>
              <a:t>25/09/2020</a:t>
            </a:fld>
            <a:endParaRPr 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E627-2C57-4969-8E23-279508565F46}" type="slidenum">
              <a:rPr lang="fr-FR"/>
              <a:pPr>
                <a:defRPr/>
              </a:pPr>
              <a:t>‹#›</a:t>
            </a:fld>
            <a:endParaRPr lang="fr-FR" dirty="0"/>
          </a:p>
        </p:txBody>
      </p:sp>
    </p:spTree>
    <p:extLst>
      <p:ext uri="{BB962C8B-B14F-4D97-AF65-F5344CB8AC3E}">
        <p14:creationId xmlns:p14="http://schemas.microsoft.com/office/powerpoint/2010/main" val="2316304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6F7617-7491-4514-BEB8-3BE464C965B9}"/>
              </a:ext>
            </a:extLst>
          </p:cNvPr>
          <p:cNvSpPr>
            <a:spLocks noGrp="1" noChangeArrowheads="1"/>
          </p:cNvSpPr>
          <p:nvPr>
            <p:ph type="dt" sz="half" idx="10"/>
          </p:nvPr>
        </p:nvSpPr>
        <p:spPr>
          <a:ln/>
        </p:spPr>
        <p:txBody>
          <a:bodyPr/>
          <a:lstStyle>
            <a:lvl1pPr>
              <a:defRPr/>
            </a:lvl1pPr>
          </a:lstStyle>
          <a:p>
            <a:pPr>
              <a:defRPr/>
            </a:pPr>
            <a:fld id="{A6EF3B04-A07B-49E2-8F38-F3B64AF30019}" type="datetime1">
              <a:rPr lang="fr-FR"/>
              <a:pPr>
                <a:defRPr/>
              </a:pPr>
              <a:t>25/09/2020</a:t>
            </a:fld>
            <a:endParaRPr lang="fr-FR" dirty="0">
              <a:solidFill>
                <a:schemeClr val="tx1"/>
              </a:solidFill>
            </a:endParaRPr>
          </a:p>
        </p:txBody>
      </p:sp>
      <p:sp>
        <p:nvSpPr>
          <p:cNvPr id="3" name="Rectangle 5">
            <a:extLst>
              <a:ext uri="{FF2B5EF4-FFF2-40B4-BE49-F238E27FC236}">
                <a16:creationId xmlns:a16="http://schemas.microsoft.com/office/drawing/2014/main" id="{0EEB8D9F-7056-43CB-A7B3-0B988CAB99AA}"/>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4" name="Rectangle 6">
            <a:extLst>
              <a:ext uri="{FF2B5EF4-FFF2-40B4-BE49-F238E27FC236}">
                <a16:creationId xmlns:a16="http://schemas.microsoft.com/office/drawing/2014/main" id="{74927F09-6F3C-4E34-AD49-290C63B6FFEF}"/>
              </a:ext>
            </a:extLst>
          </p:cNvPr>
          <p:cNvSpPr>
            <a:spLocks noGrp="1" noChangeArrowheads="1"/>
          </p:cNvSpPr>
          <p:nvPr>
            <p:ph type="sldNum" sz="quarter" idx="12"/>
          </p:nvPr>
        </p:nvSpPr>
        <p:spPr>
          <a:ln/>
        </p:spPr>
        <p:txBody>
          <a:bodyPr/>
          <a:lstStyle>
            <a:lvl1pPr>
              <a:defRPr/>
            </a:lvl1pPr>
          </a:lstStyle>
          <a:p>
            <a:pPr>
              <a:defRPr/>
            </a:pPr>
            <a:fld id="{F85FD533-C302-4CA2-A918-4CB13C32A077}" type="slidenum">
              <a:rPr lang="fr-FR" altLang="en-US"/>
              <a:pPr>
                <a:defRPr/>
              </a:pPr>
              <a:t>‹#›</a:t>
            </a:fld>
            <a:endParaRPr lang="fr-FR" altLang="en-US" dirty="0"/>
          </a:p>
        </p:txBody>
      </p:sp>
    </p:spTree>
    <p:extLst>
      <p:ext uri="{BB962C8B-B14F-4D97-AF65-F5344CB8AC3E}">
        <p14:creationId xmlns:p14="http://schemas.microsoft.com/office/powerpoint/2010/main" val="3434851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C032E0C-7DF8-43C2-8911-E73E48EE6247}"/>
              </a:ext>
            </a:extLst>
          </p:cNvPr>
          <p:cNvSpPr>
            <a:spLocks noGrp="1" noChangeArrowheads="1"/>
          </p:cNvSpPr>
          <p:nvPr>
            <p:ph type="dt" sz="half" idx="10"/>
          </p:nvPr>
        </p:nvSpPr>
        <p:spPr>
          <a:ln/>
        </p:spPr>
        <p:txBody>
          <a:bodyPr/>
          <a:lstStyle>
            <a:lvl1pPr>
              <a:defRPr/>
            </a:lvl1pPr>
          </a:lstStyle>
          <a:p>
            <a:pPr>
              <a:defRPr/>
            </a:pPr>
            <a:fld id="{FF5F4319-A8B5-4A31-97A4-927A2EE8DF5D}" type="datetime1">
              <a:rPr lang="fr-FR"/>
              <a:pPr>
                <a:defRPr/>
              </a:pPr>
              <a:t>25/09/2020</a:t>
            </a:fld>
            <a:endParaRPr lang="fr-FR" dirty="0">
              <a:solidFill>
                <a:schemeClr val="tx1"/>
              </a:solidFill>
            </a:endParaRPr>
          </a:p>
        </p:txBody>
      </p:sp>
      <p:sp>
        <p:nvSpPr>
          <p:cNvPr id="6" name="Rectangle 5">
            <a:extLst>
              <a:ext uri="{FF2B5EF4-FFF2-40B4-BE49-F238E27FC236}">
                <a16:creationId xmlns:a16="http://schemas.microsoft.com/office/drawing/2014/main" id="{2D56A522-2F7E-473F-8160-B90D0925FE9D}"/>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a:extLst>
              <a:ext uri="{FF2B5EF4-FFF2-40B4-BE49-F238E27FC236}">
                <a16:creationId xmlns:a16="http://schemas.microsoft.com/office/drawing/2014/main" id="{64DFAEEC-D5C9-4F15-B5FC-F84ED53EC2AC}"/>
              </a:ext>
            </a:extLst>
          </p:cNvPr>
          <p:cNvSpPr>
            <a:spLocks noGrp="1" noChangeArrowheads="1"/>
          </p:cNvSpPr>
          <p:nvPr>
            <p:ph type="sldNum" sz="quarter" idx="12"/>
          </p:nvPr>
        </p:nvSpPr>
        <p:spPr>
          <a:ln/>
        </p:spPr>
        <p:txBody>
          <a:bodyPr/>
          <a:lstStyle>
            <a:lvl1pPr>
              <a:defRPr/>
            </a:lvl1pPr>
          </a:lstStyle>
          <a:p>
            <a:pPr>
              <a:defRPr/>
            </a:pPr>
            <a:fld id="{3D2E72FE-9523-44B6-994C-910F46992D4A}" type="slidenum">
              <a:rPr lang="fr-FR" altLang="en-US"/>
              <a:pPr>
                <a:defRPr/>
              </a:pPr>
              <a:t>‹#›</a:t>
            </a:fld>
            <a:endParaRPr lang="fr-FR" altLang="en-US" dirty="0"/>
          </a:p>
        </p:txBody>
      </p:sp>
    </p:spTree>
    <p:extLst>
      <p:ext uri="{BB962C8B-B14F-4D97-AF65-F5344CB8AC3E}">
        <p14:creationId xmlns:p14="http://schemas.microsoft.com/office/powerpoint/2010/main" val="1530907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58E355-AC8C-48C6-AA41-F0F713BE77E5}"/>
              </a:ext>
            </a:extLst>
          </p:cNvPr>
          <p:cNvSpPr>
            <a:spLocks noGrp="1" noChangeArrowheads="1"/>
          </p:cNvSpPr>
          <p:nvPr>
            <p:ph type="dt" sz="half" idx="10"/>
          </p:nvPr>
        </p:nvSpPr>
        <p:spPr>
          <a:ln/>
        </p:spPr>
        <p:txBody>
          <a:bodyPr/>
          <a:lstStyle>
            <a:lvl1pPr>
              <a:defRPr/>
            </a:lvl1pPr>
          </a:lstStyle>
          <a:p>
            <a:pPr>
              <a:defRPr/>
            </a:pPr>
            <a:fld id="{7C79869B-0BCB-43E7-A55C-261EEBC777B7}" type="datetime1">
              <a:rPr lang="fr-FR"/>
              <a:pPr>
                <a:defRPr/>
              </a:pPr>
              <a:t>25/09/2020</a:t>
            </a:fld>
            <a:endParaRPr lang="fr-FR" dirty="0">
              <a:solidFill>
                <a:schemeClr val="tx1"/>
              </a:solidFill>
            </a:endParaRPr>
          </a:p>
        </p:txBody>
      </p:sp>
      <p:sp>
        <p:nvSpPr>
          <p:cNvPr id="6" name="Rectangle 5">
            <a:extLst>
              <a:ext uri="{FF2B5EF4-FFF2-40B4-BE49-F238E27FC236}">
                <a16:creationId xmlns:a16="http://schemas.microsoft.com/office/drawing/2014/main" id="{AF5BDDAE-1024-4A9B-8EA7-A92D91466C87}"/>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a:extLst>
              <a:ext uri="{FF2B5EF4-FFF2-40B4-BE49-F238E27FC236}">
                <a16:creationId xmlns:a16="http://schemas.microsoft.com/office/drawing/2014/main" id="{18310454-F516-427F-A656-8ACB1BA661FA}"/>
              </a:ext>
            </a:extLst>
          </p:cNvPr>
          <p:cNvSpPr>
            <a:spLocks noGrp="1" noChangeArrowheads="1"/>
          </p:cNvSpPr>
          <p:nvPr>
            <p:ph type="sldNum" sz="quarter" idx="12"/>
          </p:nvPr>
        </p:nvSpPr>
        <p:spPr>
          <a:ln/>
        </p:spPr>
        <p:txBody>
          <a:bodyPr/>
          <a:lstStyle>
            <a:lvl1pPr>
              <a:defRPr/>
            </a:lvl1pPr>
          </a:lstStyle>
          <a:p>
            <a:pPr>
              <a:defRPr/>
            </a:pPr>
            <a:fld id="{308E4A08-4D13-4DA2-BB90-C0B7C2CADB38}" type="slidenum">
              <a:rPr lang="fr-FR" altLang="en-US"/>
              <a:pPr>
                <a:defRPr/>
              </a:pPr>
              <a:t>‹#›</a:t>
            </a:fld>
            <a:endParaRPr lang="fr-FR" altLang="en-US" dirty="0"/>
          </a:p>
        </p:txBody>
      </p:sp>
    </p:spTree>
    <p:extLst>
      <p:ext uri="{BB962C8B-B14F-4D97-AF65-F5344CB8AC3E}">
        <p14:creationId xmlns:p14="http://schemas.microsoft.com/office/powerpoint/2010/main" val="4194425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99EA27-ED39-4518-8E42-F2273F7E75CD}"/>
              </a:ext>
            </a:extLst>
          </p:cNvPr>
          <p:cNvSpPr>
            <a:spLocks noGrp="1" noChangeArrowheads="1"/>
          </p:cNvSpPr>
          <p:nvPr>
            <p:ph type="dt" sz="half" idx="10"/>
          </p:nvPr>
        </p:nvSpPr>
        <p:spPr>
          <a:ln/>
        </p:spPr>
        <p:txBody>
          <a:bodyPr/>
          <a:lstStyle>
            <a:lvl1pPr>
              <a:defRPr/>
            </a:lvl1pPr>
          </a:lstStyle>
          <a:p>
            <a:pPr>
              <a:defRPr/>
            </a:pPr>
            <a:fld id="{192F1C93-DD50-4E3D-8476-8CD1B0E174D4}" type="datetime1">
              <a:rPr lang="fr-FR"/>
              <a:pPr>
                <a:defRPr/>
              </a:pPr>
              <a:t>25/09/2020</a:t>
            </a:fld>
            <a:endParaRPr lang="fr-FR" dirty="0">
              <a:solidFill>
                <a:schemeClr val="tx1"/>
              </a:solidFill>
            </a:endParaRPr>
          </a:p>
        </p:txBody>
      </p:sp>
      <p:sp>
        <p:nvSpPr>
          <p:cNvPr id="5" name="Rectangle 5">
            <a:extLst>
              <a:ext uri="{FF2B5EF4-FFF2-40B4-BE49-F238E27FC236}">
                <a16:creationId xmlns:a16="http://schemas.microsoft.com/office/drawing/2014/main" id="{3881D4A0-3B37-4DD4-B575-D48200F1732D}"/>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a:extLst>
              <a:ext uri="{FF2B5EF4-FFF2-40B4-BE49-F238E27FC236}">
                <a16:creationId xmlns:a16="http://schemas.microsoft.com/office/drawing/2014/main" id="{0EE94AFA-00FF-4713-B139-79917EF61DC9}"/>
              </a:ext>
            </a:extLst>
          </p:cNvPr>
          <p:cNvSpPr>
            <a:spLocks noGrp="1" noChangeArrowheads="1"/>
          </p:cNvSpPr>
          <p:nvPr>
            <p:ph type="sldNum" sz="quarter" idx="12"/>
          </p:nvPr>
        </p:nvSpPr>
        <p:spPr>
          <a:ln/>
        </p:spPr>
        <p:txBody>
          <a:bodyPr/>
          <a:lstStyle>
            <a:lvl1pPr>
              <a:defRPr/>
            </a:lvl1pPr>
          </a:lstStyle>
          <a:p>
            <a:pPr>
              <a:defRPr/>
            </a:pPr>
            <a:fld id="{16D8FD2F-6102-47B8-84D6-657C8D7FA12D}" type="slidenum">
              <a:rPr lang="fr-FR" altLang="en-US"/>
              <a:pPr>
                <a:defRPr/>
              </a:pPr>
              <a:t>‹#›</a:t>
            </a:fld>
            <a:endParaRPr lang="fr-FR" altLang="en-US" dirty="0"/>
          </a:p>
        </p:txBody>
      </p:sp>
    </p:spTree>
    <p:extLst>
      <p:ext uri="{BB962C8B-B14F-4D97-AF65-F5344CB8AC3E}">
        <p14:creationId xmlns:p14="http://schemas.microsoft.com/office/powerpoint/2010/main" val="1976055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7234" y="250825"/>
            <a:ext cx="2607733" cy="6064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9801" y="250825"/>
            <a:ext cx="7624233" cy="6064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ACFB27-48C5-4645-90D8-F14E9553AEC8}"/>
              </a:ext>
            </a:extLst>
          </p:cNvPr>
          <p:cNvSpPr>
            <a:spLocks noGrp="1" noChangeArrowheads="1"/>
          </p:cNvSpPr>
          <p:nvPr>
            <p:ph type="dt" sz="half" idx="10"/>
          </p:nvPr>
        </p:nvSpPr>
        <p:spPr>
          <a:ln/>
        </p:spPr>
        <p:txBody>
          <a:bodyPr/>
          <a:lstStyle>
            <a:lvl1pPr>
              <a:defRPr/>
            </a:lvl1pPr>
          </a:lstStyle>
          <a:p>
            <a:pPr>
              <a:defRPr/>
            </a:pPr>
            <a:fld id="{3335B425-7675-416D-A163-1D2125D81999}" type="datetime1">
              <a:rPr lang="fr-FR"/>
              <a:pPr>
                <a:defRPr/>
              </a:pPr>
              <a:t>25/09/2020</a:t>
            </a:fld>
            <a:endParaRPr lang="fr-FR" dirty="0">
              <a:solidFill>
                <a:schemeClr val="tx1"/>
              </a:solidFill>
            </a:endParaRPr>
          </a:p>
        </p:txBody>
      </p:sp>
      <p:sp>
        <p:nvSpPr>
          <p:cNvPr id="5" name="Rectangle 5">
            <a:extLst>
              <a:ext uri="{FF2B5EF4-FFF2-40B4-BE49-F238E27FC236}">
                <a16:creationId xmlns:a16="http://schemas.microsoft.com/office/drawing/2014/main" id="{9C9C1524-16DA-4BCB-996F-533CED37A173}"/>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a:extLst>
              <a:ext uri="{FF2B5EF4-FFF2-40B4-BE49-F238E27FC236}">
                <a16:creationId xmlns:a16="http://schemas.microsoft.com/office/drawing/2014/main" id="{00512900-0170-4377-8B8E-11ED79585314}"/>
              </a:ext>
            </a:extLst>
          </p:cNvPr>
          <p:cNvSpPr>
            <a:spLocks noGrp="1" noChangeArrowheads="1"/>
          </p:cNvSpPr>
          <p:nvPr>
            <p:ph type="sldNum" sz="quarter" idx="12"/>
          </p:nvPr>
        </p:nvSpPr>
        <p:spPr>
          <a:ln/>
        </p:spPr>
        <p:txBody>
          <a:bodyPr/>
          <a:lstStyle>
            <a:lvl1pPr>
              <a:defRPr/>
            </a:lvl1pPr>
          </a:lstStyle>
          <a:p>
            <a:pPr>
              <a:defRPr/>
            </a:pPr>
            <a:fld id="{AAB93DF0-F516-481B-9B09-9201B4B44034}" type="slidenum">
              <a:rPr lang="fr-FR" altLang="en-US"/>
              <a:pPr>
                <a:defRPr/>
              </a:pPr>
              <a:t>‹#›</a:t>
            </a:fld>
            <a:endParaRPr lang="fr-FR" altLang="en-US" dirty="0"/>
          </a:p>
        </p:txBody>
      </p:sp>
    </p:spTree>
    <p:extLst>
      <p:ext uri="{BB962C8B-B14F-4D97-AF65-F5344CB8AC3E}">
        <p14:creationId xmlns:p14="http://schemas.microsoft.com/office/powerpoint/2010/main" val="349527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90651" y="250825"/>
            <a:ext cx="9984316" cy="647700"/>
          </a:xfrm>
        </p:spPr>
        <p:txBody>
          <a:bodyPr/>
          <a:lstStyle/>
          <a:p>
            <a:r>
              <a:rPr lang="en-US"/>
              <a:t>Click to edit Master title style</a:t>
            </a:r>
          </a:p>
        </p:txBody>
      </p:sp>
      <p:sp>
        <p:nvSpPr>
          <p:cNvPr id="3" name="Content Placeholder 2"/>
          <p:cNvSpPr>
            <a:spLocks noGrp="1"/>
          </p:cNvSpPr>
          <p:nvPr>
            <p:ph sz="quarter" idx="1"/>
          </p:nvPr>
        </p:nvSpPr>
        <p:spPr>
          <a:xfrm>
            <a:off x="939800" y="1690688"/>
            <a:ext cx="5080000" cy="223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23000" y="1690688"/>
            <a:ext cx="5082117" cy="223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39800" y="4078289"/>
            <a:ext cx="5080000" cy="2236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23000" y="4078289"/>
            <a:ext cx="5082117" cy="2236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0115219-56C4-4D9A-9089-E0773961C844}"/>
              </a:ext>
            </a:extLst>
          </p:cNvPr>
          <p:cNvSpPr>
            <a:spLocks noGrp="1" noChangeArrowheads="1"/>
          </p:cNvSpPr>
          <p:nvPr>
            <p:ph type="dt" sz="half" idx="10"/>
          </p:nvPr>
        </p:nvSpPr>
        <p:spPr>
          <a:ln/>
        </p:spPr>
        <p:txBody>
          <a:bodyPr/>
          <a:lstStyle>
            <a:lvl1pPr>
              <a:defRPr/>
            </a:lvl1pPr>
          </a:lstStyle>
          <a:p>
            <a:pPr>
              <a:defRPr/>
            </a:pPr>
            <a:fld id="{D043EDE1-0FF7-4508-BDCE-AC519829C0E2}" type="datetime1">
              <a:rPr lang="fr-FR"/>
              <a:pPr>
                <a:defRPr/>
              </a:pPr>
              <a:t>25/09/2020</a:t>
            </a:fld>
            <a:endParaRPr lang="fr-FR" dirty="0">
              <a:solidFill>
                <a:schemeClr val="tx1"/>
              </a:solidFill>
            </a:endParaRPr>
          </a:p>
        </p:txBody>
      </p:sp>
      <p:sp>
        <p:nvSpPr>
          <p:cNvPr id="8" name="Rectangle 5">
            <a:extLst>
              <a:ext uri="{FF2B5EF4-FFF2-40B4-BE49-F238E27FC236}">
                <a16:creationId xmlns:a16="http://schemas.microsoft.com/office/drawing/2014/main" id="{D55CA13C-C045-4448-9A07-8B6C868BAA74}"/>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a:extLst>
              <a:ext uri="{FF2B5EF4-FFF2-40B4-BE49-F238E27FC236}">
                <a16:creationId xmlns:a16="http://schemas.microsoft.com/office/drawing/2014/main" id="{BCFEF47D-B3F4-479A-8C8E-5A4E849FD425}"/>
              </a:ext>
            </a:extLst>
          </p:cNvPr>
          <p:cNvSpPr>
            <a:spLocks noGrp="1" noChangeArrowheads="1"/>
          </p:cNvSpPr>
          <p:nvPr>
            <p:ph type="sldNum" sz="quarter" idx="12"/>
          </p:nvPr>
        </p:nvSpPr>
        <p:spPr>
          <a:ln/>
        </p:spPr>
        <p:txBody>
          <a:bodyPr/>
          <a:lstStyle>
            <a:lvl1pPr>
              <a:defRPr/>
            </a:lvl1pPr>
          </a:lstStyle>
          <a:p>
            <a:pPr>
              <a:defRPr/>
            </a:pPr>
            <a:fld id="{F4D11E76-95E0-4C21-AE37-A196D5EB856E}" type="slidenum">
              <a:rPr lang="fr-FR" altLang="en-US"/>
              <a:pPr>
                <a:defRPr/>
              </a:pPr>
              <a:t>‹#›</a:t>
            </a:fld>
            <a:endParaRPr lang="fr-FR" altLang="en-US" dirty="0"/>
          </a:p>
        </p:txBody>
      </p:sp>
    </p:spTree>
    <p:extLst>
      <p:ext uri="{BB962C8B-B14F-4D97-AF65-F5344CB8AC3E}">
        <p14:creationId xmlns:p14="http://schemas.microsoft.com/office/powerpoint/2010/main" val="3853161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90651" y="250825"/>
            <a:ext cx="9984316" cy="647700"/>
          </a:xfrm>
        </p:spPr>
        <p:txBody>
          <a:bodyPr/>
          <a:lstStyle/>
          <a:p>
            <a:r>
              <a:rPr lang="en-US"/>
              <a:t>Click to edit Master title style</a:t>
            </a:r>
          </a:p>
        </p:txBody>
      </p:sp>
      <p:sp>
        <p:nvSpPr>
          <p:cNvPr id="3" name="Table Placeholder 2"/>
          <p:cNvSpPr>
            <a:spLocks noGrp="1"/>
          </p:cNvSpPr>
          <p:nvPr>
            <p:ph type="tbl" idx="1"/>
          </p:nvPr>
        </p:nvSpPr>
        <p:spPr>
          <a:xfrm>
            <a:off x="939800" y="1690689"/>
            <a:ext cx="10365317" cy="4624387"/>
          </a:xfrm>
        </p:spPr>
        <p:txBody>
          <a:bodyPr/>
          <a:lstStyle/>
          <a:p>
            <a:pPr lvl="0"/>
            <a:endParaRPr lang="en-US" noProof="0" dirty="0"/>
          </a:p>
        </p:txBody>
      </p:sp>
      <p:sp>
        <p:nvSpPr>
          <p:cNvPr id="4" name="Rectangle 4">
            <a:extLst>
              <a:ext uri="{FF2B5EF4-FFF2-40B4-BE49-F238E27FC236}">
                <a16:creationId xmlns:a16="http://schemas.microsoft.com/office/drawing/2014/main" id="{4B9327ED-648F-4616-9A32-04D46A21427C}"/>
              </a:ext>
            </a:extLst>
          </p:cNvPr>
          <p:cNvSpPr>
            <a:spLocks noGrp="1" noChangeArrowheads="1"/>
          </p:cNvSpPr>
          <p:nvPr>
            <p:ph type="dt" sz="half" idx="10"/>
          </p:nvPr>
        </p:nvSpPr>
        <p:spPr>
          <a:ln/>
        </p:spPr>
        <p:txBody>
          <a:bodyPr/>
          <a:lstStyle>
            <a:lvl1pPr>
              <a:defRPr/>
            </a:lvl1pPr>
          </a:lstStyle>
          <a:p>
            <a:pPr>
              <a:defRPr/>
            </a:pPr>
            <a:fld id="{16CAA8C6-9EAD-4688-86BC-8880A8615F73}" type="datetime1">
              <a:rPr lang="fr-FR"/>
              <a:pPr>
                <a:defRPr/>
              </a:pPr>
              <a:t>25/09/2020</a:t>
            </a:fld>
            <a:endParaRPr lang="fr-FR" dirty="0">
              <a:solidFill>
                <a:schemeClr val="tx1"/>
              </a:solidFill>
            </a:endParaRPr>
          </a:p>
        </p:txBody>
      </p:sp>
      <p:sp>
        <p:nvSpPr>
          <p:cNvPr id="5" name="Rectangle 5">
            <a:extLst>
              <a:ext uri="{FF2B5EF4-FFF2-40B4-BE49-F238E27FC236}">
                <a16:creationId xmlns:a16="http://schemas.microsoft.com/office/drawing/2014/main" id="{544D7D45-FB22-49CA-BED1-6F77534A203E}"/>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a:extLst>
              <a:ext uri="{FF2B5EF4-FFF2-40B4-BE49-F238E27FC236}">
                <a16:creationId xmlns:a16="http://schemas.microsoft.com/office/drawing/2014/main" id="{888269FD-B655-496D-A1E1-B0C6B4596969}"/>
              </a:ext>
            </a:extLst>
          </p:cNvPr>
          <p:cNvSpPr>
            <a:spLocks noGrp="1" noChangeArrowheads="1"/>
          </p:cNvSpPr>
          <p:nvPr>
            <p:ph type="sldNum" sz="quarter" idx="12"/>
          </p:nvPr>
        </p:nvSpPr>
        <p:spPr>
          <a:ln/>
        </p:spPr>
        <p:txBody>
          <a:bodyPr/>
          <a:lstStyle>
            <a:lvl1pPr>
              <a:defRPr/>
            </a:lvl1pPr>
          </a:lstStyle>
          <a:p>
            <a:pPr>
              <a:defRPr/>
            </a:pPr>
            <a:fld id="{4572A79E-5CC4-4437-8394-4CBF3D4C263A}" type="slidenum">
              <a:rPr lang="fr-FR" altLang="en-US"/>
              <a:pPr>
                <a:defRPr/>
              </a:pPr>
              <a:t>‹#›</a:t>
            </a:fld>
            <a:endParaRPr lang="fr-FR" altLang="en-US" dirty="0"/>
          </a:p>
        </p:txBody>
      </p:sp>
    </p:spTree>
    <p:extLst>
      <p:ext uri="{BB962C8B-B14F-4D97-AF65-F5344CB8AC3E}">
        <p14:creationId xmlns:p14="http://schemas.microsoft.com/office/powerpoint/2010/main" val="457586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0651" y="250825"/>
            <a:ext cx="9984316" cy="647700"/>
          </a:xfrm>
        </p:spPr>
        <p:txBody>
          <a:bodyPr/>
          <a:lstStyle/>
          <a:p>
            <a:r>
              <a:rPr lang="en-US"/>
              <a:t>Click to edit Master title style</a:t>
            </a:r>
          </a:p>
        </p:txBody>
      </p:sp>
      <p:sp>
        <p:nvSpPr>
          <p:cNvPr id="3" name="Text Placeholder 2"/>
          <p:cNvSpPr>
            <a:spLocks noGrp="1"/>
          </p:cNvSpPr>
          <p:nvPr>
            <p:ph type="body" sz="half" idx="1"/>
          </p:nvPr>
        </p:nvSpPr>
        <p:spPr>
          <a:xfrm>
            <a:off x="939800" y="1690689"/>
            <a:ext cx="5080000" cy="4624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0" y="1690689"/>
            <a:ext cx="5082117" cy="4624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3A517A3-E6EB-4F08-BC08-7A8AFDD78397}"/>
              </a:ext>
            </a:extLst>
          </p:cNvPr>
          <p:cNvSpPr>
            <a:spLocks noGrp="1" noChangeArrowheads="1"/>
          </p:cNvSpPr>
          <p:nvPr>
            <p:ph type="dt" sz="half" idx="10"/>
          </p:nvPr>
        </p:nvSpPr>
        <p:spPr>
          <a:ln/>
        </p:spPr>
        <p:txBody>
          <a:bodyPr/>
          <a:lstStyle>
            <a:lvl1pPr>
              <a:defRPr/>
            </a:lvl1pPr>
          </a:lstStyle>
          <a:p>
            <a:pPr>
              <a:defRPr/>
            </a:pPr>
            <a:fld id="{A762AF92-F3DD-4BE6-BC46-5071F8ACD01D}" type="datetime1">
              <a:rPr lang="fr-FR"/>
              <a:pPr>
                <a:defRPr/>
              </a:pPr>
              <a:t>25/09/2020</a:t>
            </a:fld>
            <a:endParaRPr lang="fr-FR" dirty="0">
              <a:solidFill>
                <a:schemeClr val="tx1"/>
              </a:solidFill>
            </a:endParaRPr>
          </a:p>
        </p:txBody>
      </p:sp>
      <p:sp>
        <p:nvSpPr>
          <p:cNvPr id="6" name="Rectangle 5">
            <a:extLst>
              <a:ext uri="{FF2B5EF4-FFF2-40B4-BE49-F238E27FC236}">
                <a16:creationId xmlns:a16="http://schemas.microsoft.com/office/drawing/2014/main" id="{98BFEA98-A69B-4181-B6B1-F4093082D61C}"/>
              </a:ext>
            </a:extLst>
          </p:cNvPr>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a:extLst>
              <a:ext uri="{FF2B5EF4-FFF2-40B4-BE49-F238E27FC236}">
                <a16:creationId xmlns:a16="http://schemas.microsoft.com/office/drawing/2014/main" id="{5DC10B4A-B5CE-4158-A342-4BF1283066FA}"/>
              </a:ext>
            </a:extLst>
          </p:cNvPr>
          <p:cNvSpPr>
            <a:spLocks noGrp="1" noChangeArrowheads="1"/>
          </p:cNvSpPr>
          <p:nvPr>
            <p:ph type="sldNum" sz="quarter" idx="12"/>
          </p:nvPr>
        </p:nvSpPr>
        <p:spPr>
          <a:ln/>
        </p:spPr>
        <p:txBody>
          <a:bodyPr/>
          <a:lstStyle>
            <a:lvl1pPr>
              <a:defRPr/>
            </a:lvl1pPr>
          </a:lstStyle>
          <a:p>
            <a:pPr>
              <a:defRPr/>
            </a:pPr>
            <a:fld id="{6524CE3A-55A3-46D2-9E2E-FD2B21A6299B}" type="slidenum">
              <a:rPr lang="fr-FR" altLang="en-US"/>
              <a:pPr>
                <a:defRPr/>
              </a:pPr>
              <a:t>‹#›</a:t>
            </a:fld>
            <a:endParaRPr lang="fr-FR" altLang="en-US" dirty="0"/>
          </a:p>
        </p:txBody>
      </p:sp>
    </p:spTree>
    <p:extLst>
      <p:ext uri="{BB962C8B-B14F-4D97-AF65-F5344CB8AC3E}">
        <p14:creationId xmlns:p14="http://schemas.microsoft.com/office/powerpoint/2010/main" val="379094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674544D3-3593-4F7A-B9CB-7726C39A94B1}" type="datetime1">
              <a:rPr lang="fr-FR"/>
              <a:pPr>
                <a:defRPr/>
              </a:pPr>
              <a:t>25/09/2020</a:t>
            </a:fld>
            <a:endParaRPr lang="fr-FR"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1433E6-5256-4CD6-993C-F1D3F863ECB7}" type="slidenum">
              <a:rPr lang="fr-FR"/>
              <a:pPr>
                <a:defRPr/>
              </a:pPr>
              <a:t>‹#›</a:t>
            </a:fld>
            <a:endParaRPr lang="fr-FR" dirty="0"/>
          </a:p>
        </p:txBody>
      </p:sp>
    </p:spTree>
    <p:extLst>
      <p:ext uri="{BB962C8B-B14F-4D97-AF65-F5344CB8AC3E}">
        <p14:creationId xmlns:p14="http://schemas.microsoft.com/office/powerpoint/2010/main" val="99926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7FD17C6-7021-4E6E-9175-9832E03509DD}" type="datetime1">
              <a:rPr lang="fr-FR"/>
              <a:pPr>
                <a:defRPr/>
              </a:pPr>
              <a:t>25/09/2020</a:t>
            </a:fld>
            <a:endParaRPr lang="fr-FR"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303C96-7E5C-4227-92EB-581443DA69B7}" type="slidenum">
              <a:rPr lang="fr-FR"/>
              <a:pPr>
                <a:defRPr/>
              </a:pPr>
              <a:t>‹#›</a:t>
            </a:fld>
            <a:endParaRPr lang="fr-FR" dirty="0"/>
          </a:p>
        </p:txBody>
      </p:sp>
    </p:spTree>
    <p:extLst>
      <p:ext uri="{BB962C8B-B14F-4D97-AF65-F5344CB8AC3E}">
        <p14:creationId xmlns:p14="http://schemas.microsoft.com/office/powerpoint/2010/main" val="307031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C0FB8DC-CC98-461B-BAD4-D336CA48DF0D}" type="datetime1">
              <a:rPr lang="fr-FR"/>
              <a:pPr>
                <a:defRPr/>
              </a:pPr>
              <a:t>25/09/2020</a:t>
            </a:fld>
            <a:endParaRPr lang="fr-FR"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1DF0F9-75E1-4E64-A6E9-444F3A01A13F}" type="slidenum">
              <a:rPr lang="fr-FR"/>
              <a:pPr>
                <a:defRPr/>
              </a:pPr>
              <a:t>‹#›</a:t>
            </a:fld>
            <a:endParaRPr lang="fr-FR" dirty="0"/>
          </a:p>
        </p:txBody>
      </p:sp>
    </p:spTree>
    <p:extLst>
      <p:ext uri="{BB962C8B-B14F-4D97-AF65-F5344CB8AC3E}">
        <p14:creationId xmlns:p14="http://schemas.microsoft.com/office/powerpoint/2010/main" val="278603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8A2EE7C-BA8E-4CEE-8A79-9FC7C92EE07F}" type="datetime1">
              <a:rPr lang="fr-FR"/>
              <a:pPr>
                <a:defRPr/>
              </a:pPr>
              <a:t>25/09/2020</a:t>
            </a:fld>
            <a:endParaRPr 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AA9AC0-16C8-4C6C-99DB-E67DB7350B6D}" type="slidenum">
              <a:rPr lang="fr-FR"/>
              <a:pPr>
                <a:defRPr/>
              </a:pPr>
              <a:t>‹#›</a:t>
            </a:fld>
            <a:endParaRPr lang="fr-FR" dirty="0"/>
          </a:p>
        </p:txBody>
      </p:sp>
    </p:spTree>
    <p:extLst>
      <p:ext uri="{BB962C8B-B14F-4D97-AF65-F5344CB8AC3E}">
        <p14:creationId xmlns:p14="http://schemas.microsoft.com/office/powerpoint/2010/main" val="133972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918612-E5C3-47C9-AC22-9E8EB5262C21}" type="datetime1">
              <a:rPr lang="fr-FR"/>
              <a:pPr>
                <a:defRPr/>
              </a:pPr>
              <a:t>25/09/2020</a:t>
            </a:fld>
            <a:endParaRPr 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3021CE-DA11-4312-8B68-D4D0E9ACBC95}" type="slidenum">
              <a:rPr lang="fr-FR"/>
              <a:pPr>
                <a:defRPr/>
              </a:pPr>
              <a:t>‹#›</a:t>
            </a:fld>
            <a:endParaRPr lang="fr-FR" dirty="0"/>
          </a:p>
        </p:txBody>
      </p:sp>
    </p:spTree>
    <p:extLst>
      <p:ext uri="{BB962C8B-B14F-4D97-AF65-F5344CB8AC3E}">
        <p14:creationId xmlns:p14="http://schemas.microsoft.com/office/powerpoint/2010/main" val="238329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oleObject" Target="../embeddings/oleObject6.bin"/><Relationship Id="rId2" Type="http://schemas.openxmlformats.org/officeDocument/2006/relationships/slideLayout" Target="../slideLayouts/slideLayout35.xml"/><Relationship Id="rId16" Type="http://schemas.openxmlformats.org/officeDocument/2006/relationships/vmlDrawing" Target="../drawings/vmlDrawing6.v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image" Target="../media/image8.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5"/>
          <p:cNvGraphicFramePr>
            <a:graphicFrameLocks/>
          </p:cNvGraphicFramePr>
          <p:nvPr/>
        </p:nvGraphicFramePr>
        <p:xfrm>
          <a:off x="1" y="0"/>
          <a:ext cx="12187767" cy="1150938"/>
        </p:xfrm>
        <a:graphic>
          <a:graphicData uri="http://schemas.openxmlformats.org/presentationml/2006/ole">
            <mc:AlternateContent xmlns:mc="http://schemas.openxmlformats.org/markup-compatibility/2006">
              <mc:Choice xmlns:v="urn:schemas-microsoft-com:vml" Requires="v">
                <p:oleObj spid="_x0000_s1099" name="Photo Editor Photo" r:id="rId25" imgW="16704762" imgH="11809524" progId="MSPhotoEd.3">
                  <p:embed/>
                </p:oleObj>
              </mc:Choice>
              <mc:Fallback>
                <p:oleObj name="Photo Editor Photo" r:id="rId25" imgW="16704762" imgH="11809524" progId="MSPhotoEd.3">
                  <p:embed/>
                  <p:pic>
                    <p:nvPicPr>
                      <p:cNvPr id="1026" name="Object 25"/>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 y="0"/>
                        <a:ext cx="12187767"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auto">
          <a:xfrm>
            <a:off x="939800" y="1690689"/>
            <a:ext cx="10365317"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a:t>Text level 1</a:t>
            </a:r>
          </a:p>
          <a:p>
            <a:pPr lvl="1"/>
            <a:r>
              <a:rPr lang="fr-FR" altLang="en-US"/>
              <a:t>Text level 2</a:t>
            </a:r>
          </a:p>
          <a:p>
            <a:pPr lvl="2"/>
            <a:r>
              <a:rPr lang="fr-FR" altLang="en-US"/>
              <a:t>Text level 3</a:t>
            </a:r>
          </a:p>
        </p:txBody>
      </p:sp>
      <p:sp>
        <p:nvSpPr>
          <p:cNvPr id="311300" name="Rectangle 4"/>
          <p:cNvSpPr>
            <a:spLocks noGrp="1" noChangeArrowheads="1"/>
          </p:cNvSpPr>
          <p:nvPr>
            <p:ph type="dt" sz="half" idx="2"/>
          </p:nvPr>
        </p:nvSpPr>
        <p:spPr bwMode="auto">
          <a:xfrm>
            <a:off x="334434" y="6469063"/>
            <a:ext cx="1553633" cy="368300"/>
          </a:xfrm>
          <a:prstGeom prst="rect">
            <a:avLst/>
          </a:prstGeom>
          <a:noFill/>
          <a:ln>
            <a:noFill/>
          </a:ln>
          <a:effectLst/>
        </p:spPr>
        <p:txBody>
          <a:bodyPr vert="horz" wrap="square" lIns="91429" tIns="45715" rIns="91429" bIns="45715" numCol="1" anchor="ctr" anchorCtr="0" compatLnSpc="1">
            <a:prstTxWarp prst="textNoShape">
              <a:avLst/>
            </a:prstTxWarp>
          </a:bodyPr>
          <a:lstStyle>
            <a:lvl1pPr eaLnBrk="0" hangingPunct="0">
              <a:defRPr sz="1200" b="0">
                <a:solidFill>
                  <a:srgbClr val="626262"/>
                </a:solidFill>
                <a:latin typeface="Arial" charset="0"/>
                <a:ea typeface="Osaka" pitchFamily="-92" charset="-128"/>
              </a:defRPr>
            </a:lvl1pPr>
          </a:lstStyle>
          <a:p>
            <a:pPr fontAlgn="base">
              <a:spcBef>
                <a:spcPct val="0"/>
              </a:spcBef>
              <a:spcAft>
                <a:spcPct val="0"/>
              </a:spcAft>
              <a:defRPr/>
            </a:pPr>
            <a:fld id="{2968E0D1-47F2-44B9-9251-B6E6D36ACCC0}" type="datetime1">
              <a:rPr lang="fr-FR"/>
              <a:pPr fontAlgn="base">
                <a:spcBef>
                  <a:spcPct val="0"/>
                </a:spcBef>
                <a:spcAft>
                  <a:spcPct val="0"/>
                </a:spcAft>
                <a:defRPr/>
              </a:pPr>
              <a:t>25/09/2020</a:t>
            </a:fld>
            <a:endParaRPr lang="fr-FR" dirty="0">
              <a:solidFill>
                <a:srgbClr val="000000"/>
              </a:solidFill>
            </a:endParaRPr>
          </a:p>
        </p:txBody>
      </p:sp>
      <p:sp>
        <p:nvSpPr>
          <p:cNvPr id="311301" name="Rectangle 5"/>
          <p:cNvSpPr>
            <a:spLocks noGrp="1" noChangeArrowheads="1"/>
          </p:cNvSpPr>
          <p:nvPr>
            <p:ph type="ftr" sz="quarter" idx="3"/>
          </p:nvPr>
        </p:nvSpPr>
        <p:spPr bwMode="auto">
          <a:xfrm>
            <a:off x="2446867" y="6469063"/>
            <a:ext cx="7766051" cy="368300"/>
          </a:xfrm>
          <a:prstGeom prst="rect">
            <a:avLst/>
          </a:prstGeom>
          <a:noFill/>
          <a:ln>
            <a:noFill/>
          </a:ln>
          <a:effectLst/>
        </p:spPr>
        <p:txBody>
          <a:bodyPr vert="horz" wrap="square" lIns="91429" tIns="45715" rIns="91429" bIns="45715" numCol="1" anchor="ctr" anchorCtr="0" compatLnSpc="1">
            <a:prstTxWarp prst="textNoShape">
              <a:avLst/>
            </a:prstTxWarp>
          </a:bodyPr>
          <a:lstStyle>
            <a:lvl1pPr algn="ctr" eaLnBrk="0" hangingPunct="0">
              <a:defRPr sz="1200" b="0">
                <a:solidFill>
                  <a:schemeClr val="tx1"/>
                </a:solidFill>
                <a:latin typeface="Arial" charset="0"/>
                <a:ea typeface="Osaka" pitchFamily="-92" charset="-128"/>
              </a:defRPr>
            </a:lvl1pPr>
          </a:lstStyle>
          <a:p>
            <a:pPr fontAlgn="base">
              <a:spcBef>
                <a:spcPct val="0"/>
              </a:spcBef>
              <a:spcAft>
                <a:spcPct val="0"/>
              </a:spcAft>
              <a:defRPr/>
            </a:pPr>
            <a:endParaRPr lang="fr-FR" dirty="0">
              <a:solidFill>
                <a:srgbClr val="000000"/>
              </a:solidFill>
            </a:endParaRPr>
          </a:p>
        </p:txBody>
      </p:sp>
      <p:sp>
        <p:nvSpPr>
          <p:cNvPr id="311302" name="Rectangle 6"/>
          <p:cNvSpPr>
            <a:spLocks noGrp="1" noChangeArrowheads="1"/>
          </p:cNvSpPr>
          <p:nvPr>
            <p:ph type="sldNum" sz="quarter" idx="4"/>
          </p:nvPr>
        </p:nvSpPr>
        <p:spPr bwMode="auto">
          <a:xfrm>
            <a:off x="10502901" y="6249988"/>
            <a:ext cx="1350433" cy="354012"/>
          </a:xfrm>
          <a:prstGeom prst="rect">
            <a:avLst/>
          </a:prstGeom>
          <a:noFill/>
          <a:ln>
            <a:noFill/>
          </a:ln>
          <a:effectLst/>
        </p:spPr>
        <p:txBody>
          <a:bodyPr vert="horz" wrap="square" lIns="0" tIns="0" rIns="0" bIns="0" numCol="1" anchor="t" anchorCtr="0" compatLnSpc="1">
            <a:prstTxWarp prst="textNoShape">
              <a:avLst/>
            </a:prstTxWarp>
          </a:bodyPr>
          <a:lstStyle>
            <a:lvl1pPr algn="r" eaLnBrk="0" hangingPunct="0">
              <a:defRPr sz="2800">
                <a:solidFill>
                  <a:srgbClr val="9C9D9F"/>
                </a:solidFill>
                <a:latin typeface="Arial" charset="0"/>
                <a:ea typeface="Osaka" pitchFamily="-92" charset="-128"/>
              </a:defRPr>
            </a:lvl1pPr>
          </a:lstStyle>
          <a:p>
            <a:pPr fontAlgn="base">
              <a:spcBef>
                <a:spcPct val="0"/>
              </a:spcBef>
              <a:spcAft>
                <a:spcPct val="0"/>
              </a:spcAft>
              <a:defRPr/>
            </a:pPr>
            <a:fld id="{14E434DF-3419-4DD2-978F-7514D0FE9601}" type="slidenum">
              <a:rPr lang="fr-FR" b="1"/>
              <a:pPr fontAlgn="base">
                <a:spcBef>
                  <a:spcPct val="0"/>
                </a:spcBef>
                <a:spcAft>
                  <a:spcPct val="0"/>
                </a:spcAft>
                <a:defRPr/>
              </a:pPr>
              <a:t>‹#›</a:t>
            </a:fld>
            <a:endParaRPr lang="fr-FR" b="1" dirty="0"/>
          </a:p>
        </p:txBody>
      </p:sp>
      <p:sp>
        <p:nvSpPr>
          <p:cNvPr id="1031" name="Rectangle 23"/>
          <p:cNvSpPr>
            <a:spLocks noGrp="1" noChangeArrowheads="1"/>
          </p:cNvSpPr>
          <p:nvPr>
            <p:ph type="title"/>
          </p:nvPr>
        </p:nvSpPr>
        <p:spPr bwMode="auto">
          <a:xfrm>
            <a:off x="1390651" y="250825"/>
            <a:ext cx="998431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altLang="en-US"/>
              <a:t>ADD TITLE</a:t>
            </a:r>
          </a:p>
        </p:txBody>
      </p:sp>
      <p:pic>
        <p:nvPicPr>
          <p:cNvPr id="1032" name="Picture 24" descr="IEC logo RVB"/>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4434" y="2508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716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rtl="0" eaLnBrk="0" fontAlgn="base" hangingPunct="0">
        <a:spcBef>
          <a:spcPct val="0"/>
        </a:spcBef>
        <a:spcAft>
          <a:spcPct val="0"/>
        </a:spcAft>
        <a:defRPr sz="2800" b="1">
          <a:solidFill>
            <a:srgbClr val="58585A"/>
          </a:solidFill>
          <a:latin typeface="+mj-lt"/>
          <a:ea typeface="+mj-ea"/>
          <a:cs typeface="+mj-cs"/>
        </a:defRPr>
      </a:lvl1pPr>
      <a:lvl2pPr algn="l" rtl="0" eaLnBrk="0" fontAlgn="base" hangingPunct="0">
        <a:spcBef>
          <a:spcPct val="0"/>
        </a:spcBef>
        <a:spcAft>
          <a:spcPct val="0"/>
        </a:spcAft>
        <a:defRPr sz="2800" b="1">
          <a:solidFill>
            <a:srgbClr val="58585A"/>
          </a:solidFill>
          <a:latin typeface="Arial" charset="0"/>
          <a:ea typeface="Osaka" pitchFamily="-92" charset="-128"/>
        </a:defRPr>
      </a:lvl2pPr>
      <a:lvl3pPr algn="l" rtl="0" eaLnBrk="0" fontAlgn="base" hangingPunct="0">
        <a:spcBef>
          <a:spcPct val="0"/>
        </a:spcBef>
        <a:spcAft>
          <a:spcPct val="0"/>
        </a:spcAft>
        <a:defRPr sz="2800" b="1">
          <a:solidFill>
            <a:srgbClr val="58585A"/>
          </a:solidFill>
          <a:latin typeface="Arial" charset="0"/>
          <a:ea typeface="Osaka" pitchFamily="-92" charset="-128"/>
        </a:defRPr>
      </a:lvl3pPr>
      <a:lvl4pPr algn="l" rtl="0" eaLnBrk="0" fontAlgn="base" hangingPunct="0">
        <a:spcBef>
          <a:spcPct val="0"/>
        </a:spcBef>
        <a:spcAft>
          <a:spcPct val="0"/>
        </a:spcAft>
        <a:defRPr sz="2800" b="1">
          <a:solidFill>
            <a:srgbClr val="58585A"/>
          </a:solidFill>
          <a:latin typeface="Arial" charset="0"/>
          <a:ea typeface="Osaka" pitchFamily="-92" charset="-128"/>
        </a:defRPr>
      </a:lvl4pPr>
      <a:lvl5pPr algn="l" rtl="0" eaLnBrk="0" fontAlgn="base" hangingPunct="0">
        <a:spcBef>
          <a:spcPct val="0"/>
        </a:spcBef>
        <a:spcAft>
          <a:spcPct val="0"/>
        </a:spcAft>
        <a:defRPr sz="2800" b="1">
          <a:solidFill>
            <a:srgbClr val="58585A"/>
          </a:solidFill>
          <a:latin typeface="Arial" charset="0"/>
          <a:ea typeface="Osaka" pitchFamily="-92" charset="-128"/>
        </a:defRPr>
      </a:lvl5pPr>
      <a:lvl6pPr marL="457200" algn="l" rtl="0" fontAlgn="base">
        <a:spcBef>
          <a:spcPct val="0"/>
        </a:spcBef>
        <a:spcAft>
          <a:spcPct val="0"/>
        </a:spcAft>
        <a:defRPr sz="2800" b="1">
          <a:solidFill>
            <a:srgbClr val="58585A"/>
          </a:solidFill>
          <a:latin typeface="Arial" charset="0"/>
          <a:ea typeface="Osaka" pitchFamily="-92" charset="-128"/>
        </a:defRPr>
      </a:lvl6pPr>
      <a:lvl7pPr marL="914400" algn="l" rtl="0" fontAlgn="base">
        <a:spcBef>
          <a:spcPct val="0"/>
        </a:spcBef>
        <a:spcAft>
          <a:spcPct val="0"/>
        </a:spcAft>
        <a:defRPr sz="2800" b="1">
          <a:solidFill>
            <a:srgbClr val="58585A"/>
          </a:solidFill>
          <a:latin typeface="Arial" charset="0"/>
          <a:ea typeface="Osaka" pitchFamily="-92" charset="-128"/>
        </a:defRPr>
      </a:lvl7pPr>
      <a:lvl8pPr marL="1371600" algn="l" rtl="0" fontAlgn="base">
        <a:spcBef>
          <a:spcPct val="0"/>
        </a:spcBef>
        <a:spcAft>
          <a:spcPct val="0"/>
        </a:spcAft>
        <a:defRPr sz="2800" b="1">
          <a:solidFill>
            <a:srgbClr val="58585A"/>
          </a:solidFill>
          <a:latin typeface="Arial" charset="0"/>
          <a:ea typeface="Osaka" pitchFamily="-92" charset="-128"/>
        </a:defRPr>
      </a:lvl8pPr>
      <a:lvl9pPr marL="1828800" algn="l" rtl="0" fontAlgn="base">
        <a:spcBef>
          <a:spcPct val="0"/>
        </a:spcBef>
        <a:spcAft>
          <a:spcPct val="0"/>
        </a:spcAft>
        <a:defRPr sz="2800" b="1">
          <a:solidFill>
            <a:srgbClr val="58585A"/>
          </a:solidFill>
          <a:latin typeface="Arial" charset="0"/>
          <a:ea typeface="Osaka" pitchFamily="-92" charset="-128"/>
        </a:defRPr>
      </a:lvl9pPr>
    </p:titleStyle>
    <p:bodyStyle>
      <a:lvl1pPr marL="442913" indent="-442913" algn="l" defTabSz="179388" rtl="0" eaLnBrk="0" fontAlgn="ctr" hangingPunct="0">
        <a:spcBef>
          <a:spcPct val="50000"/>
        </a:spcBef>
        <a:spcAft>
          <a:spcPct val="0"/>
        </a:spcAft>
        <a:buClr>
          <a:srgbClr val="58585A"/>
        </a:buClr>
        <a:buSzPct val="150000"/>
        <a:buFont typeface="Wingdings" pitchFamily="2" charset="2"/>
        <a:buChar char="§"/>
        <a:defRPr sz="2800" b="1">
          <a:solidFill>
            <a:srgbClr val="58585A"/>
          </a:solidFill>
          <a:latin typeface="+mn-lt"/>
          <a:ea typeface="+mn-ea"/>
          <a:cs typeface="+mn-cs"/>
        </a:defRPr>
      </a:lvl1pPr>
      <a:lvl2pPr marL="987425" indent="-365125" algn="l" defTabSz="179388" rtl="0" eaLnBrk="0" fontAlgn="ctr" hangingPunct="0">
        <a:spcBef>
          <a:spcPct val="50000"/>
        </a:spcBef>
        <a:spcAft>
          <a:spcPct val="0"/>
        </a:spcAft>
        <a:buClr>
          <a:srgbClr val="58585A"/>
        </a:buClr>
        <a:buSzPct val="150000"/>
        <a:buFont typeface="Wingdings" pitchFamily="2" charset="2"/>
        <a:buChar char="§"/>
        <a:defRPr sz="2400" b="1">
          <a:solidFill>
            <a:srgbClr val="58585A"/>
          </a:solidFill>
          <a:latin typeface="+mn-lt"/>
          <a:ea typeface="+mn-ea"/>
        </a:defRPr>
      </a:lvl2pPr>
      <a:lvl3pPr marL="1611313" indent="-354013" algn="l" defTabSz="179388" rtl="0" eaLnBrk="0" fontAlgn="ctr" hangingPunct="0">
        <a:spcBef>
          <a:spcPct val="50000"/>
        </a:spcBef>
        <a:spcAft>
          <a:spcPct val="0"/>
        </a:spcAft>
        <a:buClr>
          <a:srgbClr val="58585A"/>
        </a:buClr>
        <a:buSzPct val="150000"/>
        <a:buFont typeface="Wingdings" pitchFamily="2" charset="2"/>
        <a:buChar char="§"/>
        <a:defRPr sz="2000" b="1">
          <a:solidFill>
            <a:srgbClr val="58585A"/>
          </a:solidFill>
          <a:latin typeface="+mn-lt"/>
          <a:ea typeface="+mn-ea"/>
        </a:defRPr>
      </a:lvl3pPr>
      <a:lvl4pPr marL="3162300" indent="-228600" algn="l" defTabSz="179388" rtl="0" eaLnBrk="0" fontAlgn="base" hangingPunct="0">
        <a:spcBef>
          <a:spcPct val="20000"/>
        </a:spcBef>
        <a:spcAft>
          <a:spcPct val="0"/>
        </a:spcAft>
        <a:buClr>
          <a:srgbClr val="5A5A5A"/>
        </a:buClr>
        <a:buSzPct val="75000"/>
        <a:buFont typeface="Wingdings" pitchFamily="2" charset="2"/>
        <a:buChar char="§"/>
        <a:defRPr sz="1500" b="1">
          <a:solidFill>
            <a:srgbClr val="58585A"/>
          </a:solidFill>
          <a:latin typeface="+mn-lt"/>
          <a:ea typeface="+mn-ea"/>
        </a:defRPr>
      </a:lvl4pPr>
      <a:lvl5pPr marL="3570288" indent="-228600" algn="l" defTabSz="179388" rtl="0" eaLnBrk="0" fontAlgn="base" hangingPunct="0">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5pPr>
      <a:lvl6pPr marL="4027488" indent="-228600" algn="l" defTabSz="179388" rtl="0" fontAlgn="base">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6pPr>
      <a:lvl7pPr marL="4484688" indent="-228600" algn="l" defTabSz="179388" rtl="0" fontAlgn="base">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7pPr>
      <a:lvl8pPr marL="4941888" indent="-228600" algn="l" defTabSz="179388" rtl="0" fontAlgn="base">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8pPr>
      <a:lvl9pPr marL="5399088" indent="-228600" algn="l" defTabSz="179388" rtl="0" fontAlgn="base">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991484-7755-4581-AB6C-1710FA9ADBE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C4A502D-CC26-40D1-ACBC-5E296B4514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C6A6FD-73AB-4F80-B03A-3591017B818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F1D55AC-3183-4C60-9E87-FE234F0F37E5}" type="datetime1">
              <a:rPr lang="en-US"/>
              <a:pPr>
                <a:defRPr/>
              </a:pPr>
              <a:t>9/25/2020</a:t>
            </a:fld>
            <a:endParaRPr lang="en-US" dirty="0"/>
          </a:p>
        </p:txBody>
      </p:sp>
      <p:sp>
        <p:nvSpPr>
          <p:cNvPr id="5" name="Footer Placeholder 4">
            <a:extLst>
              <a:ext uri="{FF2B5EF4-FFF2-40B4-BE49-F238E27FC236}">
                <a16:creationId xmlns:a16="http://schemas.microsoft.com/office/drawing/2014/main" id="{03117334-39E7-42F2-A8DB-84684D320D0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83751558-B256-431F-AA6D-3E1B41D876E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7870C09-F873-4D64-90A2-6DCA70B34AF0}" type="slidenum">
              <a:rPr lang="en-US" altLang="en-US"/>
              <a:pPr>
                <a:defRPr/>
              </a:pPr>
              <a:t>‹#›</a:t>
            </a:fld>
            <a:endParaRPr lang="en-US" altLang="en-US" dirty="0"/>
          </a:p>
        </p:txBody>
      </p:sp>
    </p:spTree>
    <p:extLst>
      <p:ext uri="{BB962C8B-B14F-4D97-AF65-F5344CB8AC3E}">
        <p14:creationId xmlns:p14="http://schemas.microsoft.com/office/powerpoint/2010/main" val="17691749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5">
            <a:extLst>
              <a:ext uri="{FF2B5EF4-FFF2-40B4-BE49-F238E27FC236}">
                <a16:creationId xmlns:a16="http://schemas.microsoft.com/office/drawing/2014/main" id="{773F4E5F-F700-4AE8-B312-BDFB1736F282}"/>
              </a:ext>
            </a:extLst>
          </p:cNvPr>
          <p:cNvGraphicFramePr>
            <a:graphicFrameLocks/>
          </p:cNvGraphicFramePr>
          <p:nvPr/>
        </p:nvGraphicFramePr>
        <p:xfrm>
          <a:off x="1" y="0"/>
          <a:ext cx="12187767" cy="1150938"/>
        </p:xfrm>
        <a:graphic>
          <a:graphicData uri="http://schemas.openxmlformats.org/presentationml/2006/ole">
            <mc:AlternateContent xmlns:mc="http://schemas.openxmlformats.org/markup-compatibility/2006">
              <mc:Choice xmlns:v="urn:schemas-microsoft-com:vml" Requires="v">
                <p:oleObj spid="_x0000_s6204" name="Photo Editor Photo" r:id="rId17" imgW="16704762" imgH="11809524" progId="MSPhotoEd.3">
                  <p:embed/>
                </p:oleObj>
              </mc:Choice>
              <mc:Fallback>
                <p:oleObj name="Photo Editor Photo" r:id="rId17" imgW="16704762" imgH="11809524" progId="MSPhotoEd.3">
                  <p:embed/>
                  <p:pic>
                    <p:nvPicPr>
                      <p:cNvPr id="1026" name="Object 25">
                        <a:extLst>
                          <a:ext uri="{FF2B5EF4-FFF2-40B4-BE49-F238E27FC236}">
                            <a16:creationId xmlns:a16="http://schemas.microsoft.com/office/drawing/2014/main" id="{773F4E5F-F700-4AE8-B312-BDFB1736F282}"/>
                          </a:ext>
                        </a:extLst>
                      </p:cNvPr>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 y="0"/>
                        <a:ext cx="12187767"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a:extLst>
              <a:ext uri="{FF2B5EF4-FFF2-40B4-BE49-F238E27FC236}">
                <a16:creationId xmlns:a16="http://schemas.microsoft.com/office/drawing/2014/main" id="{40A1193D-DC77-4EFD-9CB1-676D59ADD930}"/>
              </a:ext>
            </a:extLst>
          </p:cNvPr>
          <p:cNvSpPr>
            <a:spLocks noGrp="1" noChangeArrowheads="1"/>
          </p:cNvSpPr>
          <p:nvPr>
            <p:ph type="body" idx="1"/>
          </p:nvPr>
        </p:nvSpPr>
        <p:spPr bwMode="auto">
          <a:xfrm>
            <a:off x="939800" y="1690689"/>
            <a:ext cx="10365317"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en-US"/>
              <a:t>Text level 1</a:t>
            </a:r>
          </a:p>
          <a:p>
            <a:pPr lvl="1"/>
            <a:r>
              <a:rPr lang="fr-FR" altLang="en-US"/>
              <a:t>Text level 2</a:t>
            </a:r>
          </a:p>
          <a:p>
            <a:pPr lvl="2"/>
            <a:r>
              <a:rPr lang="fr-FR" altLang="en-US"/>
              <a:t>Text level 3</a:t>
            </a:r>
          </a:p>
        </p:txBody>
      </p:sp>
      <p:sp>
        <p:nvSpPr>
          <p:cNvPr id="311300" name="Rectangle 4">
            <a:extLst>
              <a:ext uri="{FF2B5EF4-FFF2-40B4-BE49-F238E27FC236}">
                <a16:creationId xmlns:a16="http://schemas.microsoft.com/office/drawing/2014/main" id="{16A3CB87-DCC4-4755-AB40-A13FC9D80AB1}"/>
              </a:ext>
            </a:extLst>
          </p:cNvPr>
          <p:cNvSpPr>
            <a:spLocks noGrp="1" noChangeArrowheads="1"/>
          </p:cNvSpPr>
          <p:nvPr>
            <p:ph type="dt" sz="half" idx="2"/>
          </p:nvPr>
        </p:nvSpPr>
        <p:spPr bwMode="auto">
          <a:xfrm>
            <a:off x="334434" y="6469063"/>
            <a:ext cx="1553633" cy="368300"/>
          </a:xfrm>
          <a:prstGeom prst="rect">
            <a:avLst/>
          </a:prstGeom>
          <a:noFill/>
          <a:ln>
            <a:noFill/>
          </a:ln>
          <a:effectLst/>
        </p:spPr>
        <p:txBody>
          <a:bodyPr vert="horz" wrap="square" lIns="91429" tIns="45715" rIns="91429" bIns="45715" numCol="1" anchor="ctr" anchorCtr="0" compatLnSpc="1">
            <a:prstTxWarp prst="textNoShape">
              <a:avLst/>
            </a:prstTxWarp>
          </a:bodyPr>
          <a:lstStyle>
            <a:lvl1pPr eaLnBrk="0" hangingPunct="0">
              <a:defRPr sz="1200" b="0">
                <a:solidFill>
                  <a:srgbClr val="626262"/>
                </a:solidFill>
                <a:latin typeface="Arial" charset="0"/>
                <a:ea typeface="Osaka" pitchFamily="-92" charset="-128"/>
              </a:defRPr>
            </a:lvl1pPr>
          </a:lstStyle>
          <a:p>
            <a:pPr>
              <a:defRPr/>
            </a:pPr>
            <a:fld id="{3AF3EAD8-F123-4A9E-9E45-BC952A7A8612}" type="datetime1">
              <a:rPr lang="fr-FR"/>
              <a:pPr>
                <a:defRPr/>
              </a:pPr>
              <a:t>25/09/2020</a:t>
            </a:fld>
            <a:endParaRPr lang="fr-FR" dirty="0">
              <a:solidFill>
                <a:schemeClr val="tx1"/>
              </a:solidFill>
            </a:endParaRPr>
          </a:p>
        </p:txBody>
      </p:sp>
      <p:sp>
        <p:nvSpPr>
          <p:cNvPr id="311301" name="Rectangle 5">
            <a:extLst>
              <a:ext uri="{FF2B5EF4-FFF2-40B4-BE49-F238E27FC236}">
                <a16:creationId xmlns:a16="http://schemas.microsoft.com/office/drawing/2014/main" id="{4053C207-464F-4F02-9D80-389EB35161A8}"/>
              </a:ext>
            </a:extLst>
          </p:cNvPr>
          <p:cNvSpPr>
            <a:spLocks noGrp="1" noChangeArrowheads="1"/>
          </p:cNvSpPr>
          <p:nvPr>
            <p:ph type="ftr" sz="quarter" idx="3"/>
          </p:nvPr>
        </p:nvSpPr>
        <p:spPr bwMode="auto">
          <a:xfrm>
            <a:off x="2446867" y="6469063"/>
            <a:ext cx="7766051" cy="368300"/>
          </a:xfrm>
          <a:prstGeom prst="rect">
            <a:avLst/>
          </a:prstGeom>
          <a:noFill/>
          <a:ln>
            <a:noFill/>
          </a:ln>
          <a:effectLst/>
        </p:spPr>
        <p:txBody>
          <a:bodyPr vert="horz" wrap="square" lIns="91429" tIns="45715" rIns="91429" bIns="45715" numCol="1" anchor="ctr" anchorCtr="0" compatLnSpc="1">
            <a:prstTxWarp prst="textNoShape">
              <a:avLst/>
            </a:prstTxWarp>
          </a:bodyPr>
          <a:lstStyle>
            <a:lvl1pPr algn="ctr" eaLnBrk="0" hangingPunct="0">
              <a:defRPr sz="1200" b="0">
                <a:solidFill>
                  <a:schemeClr val="tx1"/>
                </a:solidFill>
                <a:latin typeface="Arial" charset="0"/>
                <a:ea typeface="Osaka" pitchFamily="-92" charset="-128"/>
              </a:defRPr>
            </a:lvl1pPr>
          </a:lstStyle>
          <a:p>
            <a:pPr>
              <a:defRPr/>
            </a:pPr>
            <a:endParaRPr lang="fr-FR" dirty="0"/>
          </a:p>
        </p:txBody>
      </p:sp>
      <p:sp>
        <p:nvSpPr>
          <p:cNvPr id="311302" name="Rectangle 6">
            <a:extLst>
              <a:ext uri="{FF2B5EF4-FFF2-40B4-BE49-F238E27FC236}">
                <a16:creationId xmlns:a16="http://schemas.microsoft.com/office/drawing/2014/main" id="{EF4A1943-CF52-459A-A6A5-B4E37852EDF8}"/>
              </a:ext>
            </a:extLst>
          </p:cNvPr>
          <p:cNvSpPr>
            <a:spLocks noGrp="1" noChangeArrowheads="1"/>
          </p:cNvSpPr>
          <p:nvPr>
            <p:ph type="sldNum" sz="quarter" idx="4"/>
          </p:nvPr>
        </p:nvSpPr>
        <p:spPr bwMode="auto">
          <a:xfrm>
            <a:off x="10502901" y="6249988"/>
            <a:ext cx="1350433" cy="354012"/>
          </a:xfrm>
          <a:prstGeom prst="rect">
            <a:avLst/>
          </a:prstGeom>
          <a:noFill/>
          <a:ln>
            <a:noFill/>
          </a:ln>
          <a:effectLst/>
        </p:spPr>
        <p:txBody>
          <a:bodyPr vert="horz" wrap="square" lIns="0" tIns="0" rIns="0" bIns="0" numCol="1" anchor="t" anchorCtr="0" compatLnSpc="1">
            <a:prstTxWarp prst="textNoShape">
              <a:avLst/>
            </a:prstTxWarp>
          </a:bodyPr>
          <a:lstStyle>
            <a:lvl1pPr algn="r" eaLnBrk="0" hangingPunct="0">
              <a:defRPr sz="2800">
                <a:solidFill>
                  <a:srgbClr val="9C9D9F"/>
                </a:solidFill>
              </a:defRPr>
            </a:lvl1pPr>
          </a:lstStyle>
          <a:p>
            <a:pPr>
              <a:defRPr/>
            </a:pPr>
            <a:fld id="{C8CF4F84-2D58-4C27-94A2-D257307B3978}" type="slidenum">
              <a:rPr lang="fr-FR" altLang="en-US"/>
              <a:pPr>
                <a:defRPr/>
              </a:pPr>
              <a:t>‹#›</a:t>
            </a:fld>
            <a:endParaRPr lang="fr-FR" altLang="en-US" dirty="0"/>
          </a:p>
        </p:txBody>
      </p:sp>
      <p:sp>
        <p:nvSpPr>
          <p:cNvPr id="1031" name="Rectangle 23">
            <a:extLst>
              <a:ext uri="{FF2B5EF4-FFF2-40B4-BE49-F238E27FC236}">
                <a16:creationId xmlns:a16="http://schemas.microsoft.com/office/drawing/2014/main" id="{018DA426-A988-473A-ABAC-A246C2A1E63E}"/>
              </a:ext>
            </a:extLst>
          </p:cNvPr>
          <p:cNvSpPr>
            <a:spLocks noGrp="1" noChangeArrowheads="1"/>
          </p:cNvSpPr>
          <p:nvPr>
            <p:ph type="title"/>
          </p:nvPr>
        </p:nvSpPr>
        <p:spPr bwMode="auto">
          <a:xfrm>
            <a:off x="1390651" y="250825"/>
            <a:ext cx="998431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altLang="en-US"/>
              <a:t>ADD TITLE</a:t>
            </a:r>
          </a:p>
        </p:txBody>
      </p:sp>
      <p:pic>
        <p:nvPicPr>
          <p:cNvPr id="1032" name="Picture 8">
            <a:extLst>
              <a:ext uri="{FF2B5EF4-FFF2-40B4-BE49-F238E27FC236}">
                <a16:creationId xmlns:a16="http://schemas.microsoft.com/office/drawing/2014/main" id="{906197E8-5C16-4863-856B-4C5DBF10EA42}"/>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02684" y="193675"/>
            <a:ext cx="237701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6182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ftr="0" dt="0"/>
  <p:txStyles>
    <p:titleStyle>
      <a:lvl1pPr algn="l" rtl="0" eaLnBrk="0" fontAlgn="base" hangingPunct="0">
        <a:spcBef>
          <a:spcPct val="0"/>
        </a:spcBef>
        <a:spcAft>
          <a:spcPct val="0"/>
        </a:spcAft>
        <a:defRPr sz="2800" b="1">
          <a:solidFill>
            <a:srgbClr val="58585A"/>
          </a:solidFill>
          <a:latin typeface="+mj-lt"/>
          <a:ea typeface="+mj-ea"/>
          <a:cs typeface="+mj-cs"/>
        </a:defRPr>
      </a:lvl1pPr>
      <a:lvl2pPr algn="l" rtl="0" eaLnBrk="0" fontAlgn="base" hangingPunct="0">
        <a:spcBef>
          <a:spcPct val="0"/>
        </a:spcBef>
        <a:spcAft>
          <a:spcPct val="0"/>
        </a:spcAft>
        <a:defRPr sz="2800" b="1">
          <a:solidFill>
            <a:srgbClr val="58585A"/>
          </a:solidFill>
          <a:latin typeface="Arial" charset="0"/>
          <a:ea typeface="Osaka" pitchFamily="-92" charset="-128"/>
        </a:defRPr>
      </a:lvl2pPr>
      <a:lvl3pPr algn="l" rtl="0" eaLnBrk="0" fontAlgn="base" hangingPunct="0">
        <a:spcBef>
          <a:spcPct val="0"/>
        </a:spcBef>
        <a:spcAft>
          <a:spcPct val="0"/>
        </a:spcAft>
        <a:defRPr sz="2800" b="1">
          <a:solidFill>
            <a:srgbClr val="58585A"/>
          </a:solidFill>
          <a:latin typeface="Arial" charset="0"/>
          <a:ea typeface="Osaka" pitchFamily="-92" charset="-128"/>
        </a:defRPr>
      </a:lvl3pPr>
      <a:lvl4pPr algn="l" rtl="0" eaLnBrk="0" fontAlgn="base" hangingPunct="0">
        <a:spcBef>
          <a:spcPct val="0"/>
        </a:spcBef>
        <a:spcAft>
          <a:spcPct val="0"/>
        </a:spcAft>
        <a:defRPr sz="2800" b="1">
          <a:solidFill>
            <a:srgbClr val="58585A"/>
          </a:solidFill>
          <a:latin typeface="Arial" charset="0"/>
          <a:ea typeface="Osaka" pitchFamily="-92" charset="-128"/>
        </a:defRPr>
      </a:lvl4pPr>
      <a:lvl5pPr algn="l" rtl="0" eaLnBrk="0" fontAlgn="base" hangingPunct="0">
        <a:spcBef>
          <a:spcPct val="0"/>
        </a:spcBef>
        <a:spcAft>
          <a:spcPct val="0"/>
        </a:spcAft>
        <a:defRPr sz="2800" b="1">
          <a:solidFill>
            <a:srgbClr val="58585A"/>
          </a:solidFill>
          <a:latin typeface="Arial" charset="0"/>
          <a:ea typeface="Osaka" pitchFamily="-92" charset="-128"/>
        </a:defRPr>
      </a:lvl5pPr>
      <a:lvl6pPr marL="457200" algn="l" rtl="0" fontAlgn="base">
        <a:spcBef>
          <a:spcPct val="0"/>
        </a:spcBef>
        <a:spcAft>
          <a:spcPct val="0"/>
        </a:spcAft>
        <a:defRPr sz="2800" b="1">
          <a:solidFill>
            <a:srgbClr val="58585A"/>
          </a:solidFill>
          <a:latin typeface="Arial" charset="0"/>
          <a:ea typeface="Osaka" pitchFamily="-92" charset="-128"/>
        </a:defRPr>
      </a:lvl6pPr>
      <a:lvl7pPr marL="914400" algn="l" rtl="0" fontAlgn="base">
        <a:spcBef>
          <a:spcPct val="0"/>
        </a:spcBef>
        <a:spcAft>
          <a:spcPct val="0"/>
        </a:spcAft>
        <a:defRPr sz="2800" b="1">
          <a:solidFill>
            <a:srgbClr val="58585A"/>
          </a:solidFill>
          <a:latin typeface="Arial" charset="0"/>
          <a:ea typeface="Osaka" pitchFamily="-92" charset="-128"/>
        </a:defRPr>
      </a:lvl7pPr>
      <a:lvl8pPr marL="1371600" algn="l" rtl="0" fontAlgn="base">
        <a:spcBef>
          <a:spcPct val="0"/>
        </a:spcBef>
        <a:spcAft>
          <a:spcPct val="0"/>
        </a:spcAft>
        <a:defRPr sz="2800" b="1">
          <a:solidFill>
            <a:srgbClr val="58585A"/>
          </a:solidFill>
          <a:latin typeface="Arial" charset="0"/>
          <a:ea typeface="Osaka" pitchFamily="-92" charset="-128"/>
        </a:defRPr>
      </a:lvl8pPr>
      <a:lvl9pPr marL="1828800" algn="l" rtl="0" fontAlgn="base">
        <a:spcBef>
          <a:spcPct val="0"/>
        </a:spcBef>
        <a:spcAft>
          <a:spcPct val="0"/>
        </a:spcAft>
        <a:defRPr sz="2800" b="1">
          <a:solidFill>
            <a:srgbClr val="58585A"/>
          </a:solidFill>
          <a:latin typeface="Arial" charset="0"/>
          <a:ea typeface="Osaka" pitchFamily="-92" charset="-128"/>
        </a:defRPr>
      </a:lvl9pPr>
    </p:titleStyle>
    <p:bodyStyle>
      <a:lvl1pPr marL="442913" indent="-442913" algn="l" defTabSz="179388" rtl="0" eaLnBrk="0" fontAlgn="ctr" hangingPunct="0">
        <a:spcBef>
          <a:spcPct val="50000"/>
        </a:spcBef>
        <a:spcAft>
          <a:spcPct val="0"/>
        </a:spcAft>
        <a:buClr>
          <a:srgbClr val="58585A"/>
        </a:buClr>
        <a:buSzPct val="150000"/>
        <a:buFont typeface="Wingdings" panose="05000000000000000000" pitchFamily="2" charset="2"/>
        <a:buChar char="§"/>
        <a:defRPr sz="2800" b="1">
          <a:solidFill>
            <a:srgbClr val="58585A"/>
          </a:solidFill>
          <a:latin typeface="+mn-lt"/>
          <a:ea typeface="+mn-ea"/>
          <a:cs typeface="+mn-cs"/>
        </a:defRPr>
      </a:lvl1pPr>
      <a:lvl2pPr marL="987425" indent="-365125" algn="l" defTabSz="179388" rtl="0" eaLnBrk="0" fontAlgn="ctr" hangingPunct="0">
        <a:spcBef>
          <a:spcPct val="50000"/>
        </a:spcBef>
        <a:spcAft>
          <a:spcPct val="0"/>
        </a:spcAft>
        <a:buClr>
          <a:srgbClr val="58585A"/>
        </a:buClr>
        <a:buSzPct val="150000"/>
        <a:buFont typeface="Wingdings" panose="05000000000000000000" pitchFamily="2" charset="2"/>
        <a:buChar char="§"/>
        <a:defRPr sz="2400" b="1">
          <a:solidFill>
            <a:srgbClr val="58585A"/>
          </a:solidFill>
          <a:latin typeface="+mn-lt"/>
          <a:ea typeface="+mn-ea"/>
        </a:defRPr>
      </a:lvl2pPr>
      <a:lvl3pPr marL="1611313" indent="-354013" algn="l" defTabSz="179388" rtl="0" eaLnBrk="0" fontAlgn="ctr" hangingPunct="0">
        <a:spcBef>
          <a:spcPct val="50000"/>
        </a:spcBef>
        <a:spcAft>
          <a:spcPct val="0"/>
        </a:spcAft>
        <a:buClr>
          <a:srgbClr val="58585A"/>
        </a:buClr>
        <a:buSzPct val="150000"/>
        <a:buFont typeface="Wingdings" panose="05000000000000000000" pitchFamily="2" charset="2"/>
        <a:buChar char="§"/>
        <a:defRPr sz="2000" b="1">
          <a:solidFill>
            <a:srgbClr val="58585A"/>
          </a:solidFill>
          <a:latin typeface="+mn-lt"/>
          <a:ea typeface="+mn-ea"/>
        </a:defRPr>
      </a:lvl3pPr>
      <a:lvl4pPr marL="3162300" indent="-228600" algn="l" defTabSz="179388" rtl="0" eaLnBrk="0" fontAlgn="base" hangingPunct="0">
        <a:spcBef>
          <a:spcPct val="20000"/>
        </a:spcBef>
        <a:spcAft>
          <a:spcPct val="0"/>
        </a:spcAft>
        <a:buClr>
          <a:srgbClr val="5A5A5A"/>
        </a:buClr>
        <a:buSzPct val="75000"/>
        <a:buFont typeface="Wingdings" panose="05000000000000000000" pitchFamily="2" charset="2"/>
        <a:buChar char="§"/>
        <a:defRPr sz="1500" b="1">
          <a:solidFill>
            <a:srgbClr val="58585A"/>
          </a:solidFill>
          <a:latin typeface="+mn-lt"/>
          <a:ea typeface="+mn-ea"/>
        </a:defRPr>
      </a:lvl4pPr>
      <a:lvl5pPr marL="3570288" indent="-228600" algn="l" defTabSz="179388" rtl="0" eaLnBrk="0" fontAlgn="base" hangingPunct="0">
        <a:spcBef>
          <a:spcPct val="20000"/>
        </a:spcBef>
        <a:spcAft>
          <a:spcPct val="0"/>
        </a:spcAft>
        <a:buClr>
          <a:srgbClr val="5A5A5A"/>
        </a:buClr>
        <a:buSzPct val="50000"/>
        <a:buFont typeface="Wingdings" panose="05000000000000000000" pitchFamily="2" charset="2"/>
        <a:buChar char="§"/>
        <a:defRPr sz="1300" b="1">
          <a:solidFill>
            <a:srgbClr val="58585A"/>
          </a:solidFill>
          <a:latin typeface="+mn-lt"/>
          <a:ea typeface="+mn-ea"/>
        </a:defRPr>
      </a:lvl5pPr>
      <a:lvl6pPr marL="4027488" indent="-228600" algn="l" defTabSz="179388" rtl="0" fontAlgn="base">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6pPr>
      <a:lvl7pPr marL="4484688" indent="-228600" algn="l" defTabSz="179388" rtl="0" fontAlgn="base">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7pPr>
      <a:lvl8pPr marL="4941888" indent="-228600" algn="l" defTabSz="179388" rtl="0" fontAlgn="base">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8pPr>
      <a:lvl9pPr marL="5399088" indent="-228600" algn="l" defTabSz="179388" rtl="0" fontAlgn="base">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file:///C:\IECEx\DTR%20Template_Remote_Ed%202_2020.docx" TargetMode="External"/><Relationship Id="rId2" Type="http://schemas.openxmlformats.org/officeDocument/2006/relationships/hyperlink" Target="file:///C:\IECEx\DTR%20Template_Ed%201%202020.docx"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EB3012-BBBB-4F16-9E92-DCE618485A26}"/>
              </a:ext>
            </a:extLst>
          </p:cNvPr>
          <p:cNvSpPr>
            <a:spLocks noGrp="1"/>
          </p:cNvSpPr>
          <p:nvPr>
            <p:ph type="ctrTitle"/>
          </p:nvPr>
        </p:nvSpPr>
        <p:spPr/>
        <p:txBody>
          <a:bodyPr/>
          <a:lstStyle/>
          <a:p>
            <a:endParaRPr lang="en-AU" dirty="0"/>
          </a:p>
        </p:txBody>
      </p:sp>
      <p:sp>
        <p:nvSpPr>
          <p:cNvPr id="6" name="Subtitle 5">
            <a:extLst>
              <a:ext uri="{FF2B5EF4-FFF2-40B4-BE49-F238E27FC236}">
                <a16:creationId xmlns:a16="http://schemas.microsoft.com/office/drawing/2014/main" id="{D9C2A817-59BF-452F-815B-F2B832558E5C}"/>
              </a:ext>
            </a:extLst>
          </p:cNvPr>
          <p:cNvSpPr>
            <a:spLocks noGrp="1"/>
          </p:cNvSpPr>
          <p:nvPr>
            <p:ph type="subTitle" idx="1"/>
          </p:nvPr>
        </p:nvSpPr>
        <p:spPr>
          <a:xfrm>
            <a:off x="914400" y="3812598"/>
            <a:ext cx="10363200" cy="1752600"/>
          </a:xfrm>
        </p:spPr>
        <p:txBody>
          <a:bodyPr/>
          <a:lstStyle/>
          <a:p>
            <a:endParaRPr lang="en-GB" b="1" dirty="0">
              <a:solidFill>
                <a:srgbClr val="0033CC"/>
              </a:solidFill>
            </a:endParaRPr>
          </a:p>
          <a:p>
            <a:r>
              <a:rPr lang="en-GB" sz="2800" b="1" dirty="0">
                <a:solidFill>
                  <a:srgbClr val="0033CC"/>
                </a:solidFill>
              </a:rPr>
              <a:t>IECEx Secretariat ExTAG Assessor Training- September 2020 </a:t>
            </a:r>
            <a:r>
              <a:rPr lang="en-GB" b="1" dirty="0">
                <a:solidFill>
                  <a:srgbClr val="0033CC"/>
                </a:solidFill>
                <a:effectLst>
                  <a:outerShdw blurRad="38100" dist="38100" dir="2700000" algn="tl">
                    <a:srgbClr val="000000">
                      <a:alpha val="43137"/>
                    </a:srgbClr>
                  </a:outerShdw>
                </a:effectLst>
              </a:rPr>
              <a:t>Secretariat Compliance and the Desktop Review to Assist the Assessor Team – Surveillance and Re-assessment Audits</a:t>
            </a:r>
            <a:endParaRPr lang="en-GB" b="1" dirty="0">
              <a:solidFill>
                <a:srgbClr val="0033CC"/>
              </a:solidFill>
            </a:endParaRPr>
          </a:p>
          <a:p>
            <a:endParaRPr lang="en-AU" dirty="0"/>
          </a:p>
        </p:txBody>
      </p:sp>
      <p:sp>
        <p:nvSpPr>
          <p:cNvPr id="4" name="Slide Number Placeholder 3">
            <a:extLst>
              <a:ext uri="{FF2B5EF4-FFF2-40B4-BE49-F238E27FC236}">
                <a16:creationId xmlns:a16="http://schemas.microsoft.com/office/drawing/2014/main" id="{B91E23CA-1A5B-43DD-8C98-011B3C8976DD}"/>
              </a:ext>
            </a:extLst>
          </p:cNvPr>
          <p:cNvSpPr>
            <a:spLocks noGrp="1"/>
          </p:cNvSpPr>
          <p:nvPr>
            <p:ph type="sldNum" sz="quarter" idx="12"/>
          </p:nvPr>
        </p:nvSpPr>
        <p:spPr>
          <a:xfrm>
            <a:off x="8737600" y="5777345"/>
            <a:ext cx="2844800" cy="944131"/>
          </a:xfrm>
        </p:spPr>
        <p:txBody>
          <a:bodyPr/>
          <a:lstStyle/>
          <a:p>
            <a:pPr algn="r">
              <a:defRPr/>
            </a:pPr>
            <a:r>
              <a:rPr lang="en-GB" sz="1600" dirty="0"/>
              <a:t>Mike Roy</a:t>
            </a:r>
          </a:p>
          <a:p>
            <a:pPr algn="r">
              <a:defRPr/>
            </a:pPr>
            <a:r>
              <a:rPr lang="en-GB" sz="1600" dirty="0"/>
              <a:t>IECEx Secretariat</a:t>
            </a:r>
          </a:p>
          <a:p>
            <a:pPr algn="r">
              <a:defRPr/>
            </a:pPr>
            <a:r>
              <a:rPr lang="en-GB" sz="1600" dirty="0"/>
              <a:t>Compliance Manager</a:t>
            </a:r>
          </a:p>
          <a:p>
            <a:pPr>
              <a:defRPr/>
            </a:pPr>
            <a:fld id="{DFAEF816-1CAF-45A4-B096-A0EBE1A9BE64}" type="slidenum">
              <a:rPr lang="en-US" altLang="en-US" smtClean="0"/>
              <a:pPr>
                <a:defRPr/>
              </a:pPr>
              <a:t>1</a:t>
            </a:fld>
            <a:endParaRPr lang="en-US" altLang="en-US" dirty="0"/>
          </a:p>
        </p:txBody>
      </p:sp>
      <p:pic>
        <p:nvPicPr>
          <p:cNvPr id="8" name="Picture 7">
            <a:extLst>
              <a:ext uri="{FF2B5EF4-FFF2-40B4-BE49-F238E27FC236}">
                <a16:creationId xmlns:a16="http://schemas.microsoft.com/office/drawing/2014/main" id="{873723F0-D8EE-433E-94FC-41B1C26CA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92943"/>
            <a:ext cx="8534401" cy="4402857"/>
          </a:xfrm>
          <a:prstGeom prst="rect">
            <a:avLst/>
          </a:prstGeom>
        </p:spPr>
      </p:pic>
    </p:spTree>
    <p:extLst>
      <p:ext uri="{BB962C8B-B14F-4D97-AF65-F5344CB8AC3E}">
        <p14:creationId xmlns:p14="http://schemas.microsoft.com/office/powerpoint/2010/main" val="3330653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4D28-5F7B-4A01-9850-CD39BCA1C9E0}"/>
              </a:ext>
            </a:extLst>
          </p:cNvPr>
          <p:cNvSpPr>
            <a:spLocks noGrp="1"/>
          </p:cNvSpPr>
          <p:nvPr>
            <p:ph type="title"/>
          </p:nvPr>
        </p:nvSpPr>
        <p:spPr/>
        <p:txBody>
          <a:bodyPr/>
          <a:lstStyle/>
          <a:p>
            <a:r>
              <a:rPr lang="en-US" dirty="0"/>
              <a:t>IECEx Online CoC System</a:t>
            </a:r>
            <a:endParaRPr lang="en-AU" dirty="0"/>
          </a:p>
        </p:txBody>
      </p:sp>
      <p:sp>
        <p:nvSpPr>
          <p:cNvPr id="3" name="Content Placeholder 2">
            <a:extLst>
              <a:ext uri="{FF2B5EF4-FFF2-40B4-BE49-F238E27FC236}">
                <a16:creationId xmlns:a16="http://schemas.microsoft.com/office/drawing/2014/main" id="{695B410A-EE56-4D86-AE73-2F2D35F7CDF5}"/>
              </a:ext>
            </a:extLst>
          </p:cNvPr>
          <p:cNvSpPr>
            <a:spLocks noGrp="1"/>
          </p:cNvSpPr>
          <p:nvPr>
            <p:ph idx="1"/>
          </p:nvPr>
        </p:nvSpPr>
        <p:spPr/>
        <p:txBody>
          <a:bodyPr/>
          <a:lstStyle/>
          <a:p>
            <a:r>
              <a:rPr lang="en-US" dirty="0">
                <a:solidFill>
                  <a:srgbClr val="0033CC"/>
                </a:solidFill>
              </a:rPr>
              <a:t>ExCBs can download reports in the IECEx OCS backoffice that:</a:t>
            </a:r>
          </a:p>
          <a:p>
            <a:pPr lvl="1"/>
            <a:r>
              <a:rPr lang="en-US" dirty="0">
                <a:solidFill>
                  <a:srgbClr val="0033CC"/>
                </a:solidFill>
              </a:rPr>
              <a:t>Provide a list of QARs out of date</a:t>
            </a:r>
          </a:p>
          <a:p>
            <a:pPr lvl="1"/>
            <a:r>
              <a:rPr lang="en-US" dirty="0">
                <a:solidFill>
                  <a:srgbClr val="0033CC"/>
                </a:solidFill>
              </a:rPr>
              <a:t>Provide a list of CoCs issued by the ExCB that are linked to other ExCBs QARs that are out of date</a:t>
            </a:r>
          </a:p>
          <a:p>
            <a:r>
              <a:rPr lang="en-US" dirty="0">
                <a:solidFill>
                  <a:srgbClr val="0033CC"/>
                </a:solidFill>
              </a:rPr>
              <a:t>Go to the live website</a:t>
            </a:r>
          </a:p>
          <a:p>
            <a:endParaRPr lang="en-AU" dirty="0"/>
          </a:p>
        </p:txBody>
      </p:sp>
      <p:sp>
        <p:nvSpPr>
          <p:cNvPr id="4" name="Slide Number Placeholder 3">
            <a:extLst>
              <a:ext uri="{FF2B5EF4-FFF2-40B4-BE49-F238E27FC236}">
                <a16:creationId xmlns:a16="http://schemas.microsoft.com/office/drawing/2014/main" id="{858CDC3E-9278-49A7-9AE1-94B706545273}"/>
              </a:ext>
            </a:extLst>
          </p:cNvPr>
          <p:cNvSpPr>
            <a:spLocks noGrp="1"/>
          </p:cNvSpPr>
          <p:nvPr>
            <p:ph type="sldNum" sz="quarter" idx="12"/>
          </p:nvPr>
        </p:nvSpPr>
        <p:spPr/>
        <p:txBody>
          <a:bodyPr/>
          <a:lstStyle/>
          <a:p>
            <a:pPr>
              <a:defRPr/>
            </a:pPr>
            <a:fld id="{DFAEF816-1CAF-45A4-B096-A0EBE1A9BE64}" type="slidenum">
              <a:rPr lang="en-US" altLang="en-US" smtClean="0"/>
              <a:pPr>
                <a:defRPr/>
              </a:pPr>
              <a:t>10</a:t>
            </a:fld>
            <a:endParaRPr lang="en-US" altLang="en-US" dirty="0"/>
          </a:p>
        </p:txBody>
      </p:sp>
    </p:spTree>
    <p:extLst>
      <p:ext uri="{BB962C8B-B14F-4D97-AF65-F5344CB8AC3E}">
        <p14:creationId xmlns:p14="http://schemas.microsoft.com/office/powerpoint/2010/main" val="395120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a:extLst>
              <a:ext uri="{FF2B5EF4-FFF2-40B4-BE49-F238E27FC236}">
                <a16:creationId xmlns:a16="http://schemas.microsoft.com/office/drawing/2014/main" id="{5AC56490-8981-41F8-8C4F-AA6FC784699D}"/>
              </a:ext>
            </a:extLst>
          </p:cNvPr>
          <p:cNvSpPr>
            <a:spLocks noGrp="1" noChangeArrowheads="1"/>
          </p:cNvSpPr>
          <p:nvPr>
            <p:ph type="title"/>
          </p:nvPr>
        </p:nvSpPr>
        <p:spPr>
          <a:xfrm>
            <a:off x="3698876" y="128588"/>
            <a:ext cx="7862887" cy="1052513"/>
          </a:xfrm>
        </p:spPr>
        <p:txBody>
          <a:bodyPr vert="horz" wrap="square" lIns="96356" tIns="48179" rIns="96356" bIns="48179" numCol="1" rtlCol="0" anchor="ctr" anchorCtr="0" compatLnSpc="1">
            <a:prstTxWarp prst="textNoShape">
              <a:avLst/>
            </a:prstTxWarp>
            <a:normAutofit fontScale="90000"/>
          </a:bodyPr>
          <a:lstStyle/>
          <a:p>
            <a:pPr lvl="0">
              <a:spcBef>
                <a:spcPct val="20000"/>
              </a:spcBef>
              <a:defRPr/>
            </a:pPr>
            <a:br>
              <a:rPr lang="en-GB" sz="4000" dirty="0"/>
            </a:br>
            <a:r>
              <a:rPr lang="en-GB" sz="3800" b="1" dirty="0">
                <a:ln w="12700">
                  <a:solidFill>
                    <a:srgbClr val="1F497D">
                      <a:satMod val="155000"/>
                    </a:srgbClr>
                  </a:solidFill>
                  <a:prstDash val="solid"/>
                </a:ln>
                <a:solidFill>
                  <a:srgbClr val="FFC000"/>
                </a:solidFill>
                <a:effectLst>
                  <a:outerShdw blurRad="41275" dist="20320" dir="1800000" algn="tl" rotWithShape="0">
                    <a:srgbClr val="000000">
                      <a:alpha val="40000"/>
                    </a:srgbClr>
                  </a:outerShdw>
                </a:effectLst>
                <a:latin typeface="Arial" panose="020B0604020202020204" pitchFamily="34" charset="0"/>
                <a:ea typeface="+mn-ea"/>
                <a:cs typeface="Arial" panose="020B0604020202020204" pitchFamily="34" charset="0"/>
              </a:rPr>
              <a:t>IECEx Compliance Issues 02 Scheme</a:t>
            </a:r>
            <a:br>
              <a:rPr lang="en-GB" sz="3800" b="1" dirty="0">
                <a:ln w="12700">
                  <a:solidFill>
                    <a:srgbClr val="1F497D">
                      <a:satMod val="155000"/>
                    </a:srgbClr>
                  </a:solidFill>
                  <a:prstDash val="solid"/>
                </a:ln>
                <a:solidFill>
                  <a:srgbClr val="FFC000"/>
                </a:solidFill>
                <a:effectLst>
                  <a:outerShdw blurRad="41275" dist="20320" dir="1800000" algn="tl" rotWithShape="0">
                    <a:srgbClr val="000000">
                      <a:alpha val="40000"/>
                    </a:srgbClr>
                  </a:outerShdw>
                </a:effectLst>
                <a:latin typeface="Arial" panose="020B0604020202020204" pitchFamily="34" charset="0"/>
                <a:ea typeface="+mn-ea"/>
                <a:cs typeface="Arial" panose="020B0604020202020204" pitchFamily="34" charset="0"/>
              </a:rPr>
            </a:br>
            <a:endParaRPr lang="en-AU" sz="4000" dirty="0">
              <a:solidFill>
                <a:srgbClr val="00B050"/>
              </a:solidFill>
              <a:effectLst>
                <a:outerShdw blurRad="38100" dist="38100" dir="2700000" algn="tl">
                  <a:srgbClr val="C0C0C0"/>
                </a:outerShdw>
              </a:effectLst>
            </a:endParaRPr>
          </a:p>
        </p:txBody>
      </p:sp>
      <p:sp>
        <p:nvSpPr>
          <p:cNvPr id="6148" name="Rectangle 3">
            <a:extLst>
              <a:ext uri="{FF2B5EF4-FFF2-40B4-BE49-F238E27FC236}">
                <a16:creationId xmlns:a16="http://schemas.microsoft.com/office/drawing/2014/main" id="{DD5790FD-3326-4DD7-8466-C948B3029326}"/>
              </a:ext>
            </a:extLst>
          </p:cNvPr>
          <p:cNvSpPr>
            <a:spLocks noGrp="1" noChangeArrowheads="1"/>
          </p:cNvSpPr>
          <p:nvPr>
            <p:ph type="body" idx="1"/>
          </p:nvPr>
        </p:nvSpPr>
        <p:spPr>
          <a:xfrm>
            <a:off x="2063750" y="1196976"/>
            <a:ext cx="8064500" cy="5256213"/>
          </a:xfrm>
          <a:effectLst/>
        </p:spPr>
        <p:txBody>
          <a:bodyPr vert="horz" wrap="square" lIns="96356" tIns="48179" rIns="96356" bIns="48179" numCol="1" anchor="t" anchorCtr="0" compatLnSpc="1">
            <a:prstTxWarp prst="textNoShape">
              <a:avLst/>
            </a:prstTxWarp>
          </a:bodyPr>
          <a:lstStyle/>
          <a:p>
            <a:pPr marL="0" indent="0" algn="ctr" defTabSz="673100" eaLnBrk="1" hangingPunct="1">
              <a:buNone/>
              <a:defRPr/>
            </a:pPr>
            <a:endParaRPr lang="en-US" sz="800" b="1" i="1" dirty="0">
              <a:solidFill>
                <a:srgbClr val="1419DE"/>
              </a:solidFill>
              <a:latin typeface="Gabriola" panose="04040605051002020D02" pitchFamily="82" charset="0"/>
            </a:endParaRPr>
          </a:p>
        </p:txBody>
      </p:sp>
      <p:sp>
        <p:nvSpPr>
          <p:cNvPr id="21508" name="Slide Number Placeholder 5">
            <a:extLst>
              <a:ext uri="{FF2B5EF4-FFF2-40B4-BE49-F238E27FC236}">
                <a16:creationId xmlns:a16="http://schemas.microsoft.com/office/drawing/2014/main" id="{4314DD7C-944E-4F8B-8BC7-87B8DF7A7F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F8CBD5DF-9CE8-4C27-8E61-41831C8E2B32}" type="slidenum">
              <a:rPr lang="en-US" altLang="en-US" sz="1200">
                <a:solidFill>
                  <a:srgbClr val="898989"/>
                </a:solidFill>
              </a:rPr>
              <a:pPr fontAlgn="base">
                <a:spcBef>
                  <a:spcPct val="0"/>
                </a:spcBef>
                <a:spcAft>
                  <a:spcPct val="0"/>
                </a:spcAft>
                <a:buNone/>
              </a:pPr>
              <a:t>11</a:t>
            </a:fld>
            <a:endParaRPr lang="en-US" altLang="en-US" sz="1200" dirty="0">
              <a:solidFill>
                <a:srgbClr val="898989"/>
              </a:solidFill>
            </a:endParaRPr>
          </a:p>
        </p:txBody>
      </p:sp>
      <p:pic>
        <p:nvPicPr>
          <p:cNvPr id="21509" name="Picture 5">
            <a:extLst>
              <a:ext uri="{FF2B5EF4-FFF2-40B4-BE49-F238E27FC236}">
                <a16:creationId xmlns:a16="http://schemas.microsoft.com/office/drawing/2014/main" id="{45370393-7F62-4670-90AF-71F51B4445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88900"/>
            <a:ext cx="1782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Related image">
            <a:extLst>
              <a:ext uri="{FF2B5EF4-FFF2-40B4-BE49-F238E27FC236}">
                <a16:creationId xmlns:a16="http://schemas.microsoft.com/office/drawing/2014/main" id="{B77620C3-8948-4D36-8F3A-AC22BF9CD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1879601"/>
            <a:ext cx="329565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095151"/>
      </p:ext>
    </p:extLst>
  </p:cSld>
  <p:clrMapOvr>
    <a:masterClrMapping/>
  </p:clrMapOvr>
  <p:transition advTm="69971"/>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2" name="Rectangle 3">
            <a:extLst>
              <a:ext uri="{FF2B5EF4-FFF2-40B4-BE49-F238E27FC236}">
                <a16:creationId xmlns:a16="http://schemas.microsoft.com/office/drawing/2014/main" id="{D274CD19-F2B0-463F-B6F3-AA32245FCE10}"/>
              </a:ext>
            </a:extLst>
          </p:cNvPr>
          <p:cNvSpPr>
            <a:spLocks noGrp="1" noChangeArrowheads="1"/>
          </p:cNvSpPr>
          <p:nvPr>
            <p:ph type="body" idx="1"/>
          </p:nvPr>
        </p:nvSpPr>
        <p:spPr>
          <a:xfrm>
            <a:off x="781050" y="955676"/>
            <a:ext cx="10801350" cy="5400675"/>
          </a:xfrm>
        </p:spPr>
        <p:txBody>
          <a:bodyPr vert="horz" wrap="square" lIns="96356" tIns="48179" rIns="96356" bIns="48179" numCol="1" anchor="t" anchorCtr="0" compatLnSpc="1">
            <a:prstTxWarp prst="textNoShape">
              <a:avLst/>
            </a:prstTxWarp>
          </a:bodyPr>
          <a:lstStyle/>
          <a:p>
            <a:pPr eaLnBrk="1" hangingPunct="1">
              <a:buFont typeface="Wingdings" panose="05000000000000000000" pitchFamily="2" charset="2"/>
              <a:buChar char="§"/>
              <a:defRPr/>
            </a:pPr>
            <a:r>
              <a:rPr lang="en-AU" sz="2800" dirty="0">
                <a:solidFill>
                  <a:srgbClr val="0033CC"/>
                </a:solidFill>
              </a:rPr>
              <a:t>Why do QARs go out of date?</a:t>
            </a:r>
          </a:p>
          <a:p>
            <a:pPr lvl="1" eaLnBrk="1" hangingPunct="1">
              <a:buFont typeface="Calibri" panose="020F0502020204030204" pitchFamily="34" charset="0"/>
              <a:buChar char="―"/>
              <a:defRPr/>
            </a:pPr>
            <a:r>
              <a:rPr lang="en-AU" sz="2400" dirty="0">
                <a:solidFill>
                  <a:srgbClr val="0033CC"/>
                </a:solidFill>
              </a:rPr>
              <a:t>Surveillance or re-assessment no longer conducted or delayed by ExCB (internal process non existent or not used)</a:t>
            </a:r>
          </a:p>
          <a:p>
            <a:pPr lvl="1" eaLnBrk="1" hangingPunct="1">
              <a:buFont typeface="Calibri" panose="020F0502020204030204" pitchFamily="34" charset="0"/>
              <a:buChar char="―"/>
              <a:defRPr/>
            </a:pPr>
            <a:r>
              <a:rPr lang="en-AU" sz="2400" dirty="0">
                <a:solidFill>
                  <a:srgbClr val="0033CC"/>
                </a:solidFill>
              </a:rPr>
              <a:t>Manufacturer may discontinue products </a:t>
            </a:r>
            <a:r>
              <a:rPr lang="en-AU" sz="2400" b="1" dirty="0">
                <a:solidFill>
                  <a:srgbClr val="00B050"/>
                </a:solidFill>
              </a:rPr>
              <a:t>(refer to OD 209 about Cancellation)</a:t>
            </a:r>
          </a:p>
          <a:p>
            <a:pPr lvl="1" eaLnBrk="1" hangingPunct="1">
              <a:buFont typeface="Calibri" panose="020F0502020204030204" pitchFamily="34" charset="0"/>
              <a:buChar char="―"/>
              <a:defRPr/>
            </a:pPr>
            <a:r>
              <a:rPr lang="en-AU" sz="2400" dirty="0">
                <a:solidFill>
                  <a:srgbClr val="0033CC"/>
                </a:solidFill>
              </a:rPr>
              <a:t>Manufacturer selects a different ExCB to conduct the re-assessment, a new QAR is then generated and not all CoCs are up-issued to new QAR</a:t>
            </a:r>
          </a:p>
          <a:p>
            <a:pPr lvl="1" eaLnBrk="1" hangingPunct="1">
              <a:buFont typeface="Calibri" panose="020F0502020204030204" pitchFamily="34" charset="0"/>
              <a:buChar char="―"/>
              <a:defRPr/>
            </a:pPr>
            <a:r>
              <a:rPr lang="en-AU" sz="2400" dirty="0">
                <a:solidFill>
                  <a:srgbClr val="0033CC"/>
                </a:solidFill>
              </a:rPr>
              <a:t>Manufacturer does not respond to ExCB to schedule surveillance or re-assessment </a:t>
            </a:r>
            <a:r>
              <a:rPr lang="en-AU" sz="2400" b="1" dirty="0">
                <a:solidFill>
                  <a:srgbClr val="00B050"/>
                </a:solidFill>
              </a:rPr>
              <a:t>(refer to OD 209 about Suspension/Cancellation)</a:t>
            </a:r>
          </a:p>
          <a:p>
            <a:pPr marL="457200" lvl="1" indent="0" eaLnBrk="1" hangingPunct="1">
              <a:buNone/>
              <a:defRPr/>
            </a:pPr>
            <a:endParaRPr lang="en-AU" sz="2400" dirty="0">
              <a:solidFill>
                <a:srgbClr val="0033CC"/>
              </a:solidFill>
            </a:endParaRPr>
          </a:p>
          <a:p>
            <a:pPr marL="457200" lvl="1" indent="0" eaLnBrk="1" hangingPunct="1">
              <a:buNone/>
              <a:defRPr/>
            </a:pPr>
            <a:endParaRPr lang="en-AU" sz="2400" dirty="0">
              <a:solidFill>
                <a:srgbClr val="0033CC"/>
              </a:solidFill>
            </a:endParaRPr>
          </a:p>
          <a:p>
            <a:pPr marL="457200" lvl="1" indent="0" eaLnBrk="1" hangingPunct="1">
              <a:buNone/>
              <a:defRPr/>
            </a:pPr>
            <a:endParaRPr lang="en-AU" dirty="0">
              <a:solidFill>
                <a:srgbClr val="0033CC"/>
              </a:solidFill>
            </a:endParaRPr>
          </a:p>
        </p:txBody>
      </p:sp>
      <p:sp>
        <p:nvSpPr>
          <p:cNvPr id="17411" name="Slide Number Placeholder 5">
            <a:extLst>
              <a:ext uri="{FF2B5EF4-FFF2-40B4-BE49-F238E27FC236}">
                <a16:creationId xmlns:a16="http://schemas.microsoft.com/office/drawing/2014/main" id="{92FBE329-5E4D-4D48-A0C8-3FAFC61FD6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764E25FC-79E8-474B-A3B4-981EE998ED7B}" type="slidenum">
              <a:rPr lang="en-US" altLang="en-US" sz="1200">
                <a:solidFill>
                  <a:srgbClr val="898989"/>
                </a:solidFill>
              </a:rPr>
              <a:pPr fontAlgn="base">
                <a:spcBef>
                  <a:spcPct val="0"/>
                </a:spcBef>
                <a:spcAft>
                  <a:spcPct val="0"/>
                </a:spcAft>
                <a:buNone/>
              </a:pPr>
              <a:t>12</a:t>
            </a:fld>
            <a:endParaRPr lang="en-US" altLang="en-US" sz="1200" dirty="0">
              <a:solidFill>
                <a:srgbClr val="898989"/>
              </a:solidFill>
            </a:endParaRPr>
          </a:p>
        </p:txBody>
      </p:sp>
      <p:sp>
        <p:nvSpPr>
          <p:cNvPr id="8" name="Rectangle 2">
            <a:extLst>
              <a:ext uri="{FF2B5EF4-FFF2-40B4-BE49-F238E27FC236}">
                <a16:creationId xmlns:a16="http://schemas.microsoft.com/office/drawing/2014/main" id="{13A44C16-7E93-4C5F-956F-A2A589554B3B}"/>
              </a:ext>
            </a:extLst>
          </p:cNvPr>
          <p:cNvSpPr txBox="1">
            <a:spLocks noChangeArrowheads="1"/>
          </p:cNvSpPr>
          <p:nvPr/>
        </p:nvSpPr>
        <p:spPr bwMode="auto">
          <a:xfrm>
            <a:off x="2746375" y="1"/>
            <a:ext cx="66992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56" tIns="48179" rIns="96356" bIns="48179"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AU" sz="4000" dirty="0">
                <a:solidFill>
                  <a:srgbClr val="0000FF"/>
                </a:solidFill>
                <a:effectLst>
                  <a:outerShdw blurRad="38100" dist="38100" dir="2700000" algn="tl">
                    <a:srgbClr val="C0C0C0"/>
                  </a:outerShdw>
                </a:effectLst>
                <a:latin typeface="Calibri"/>
              </a:rPr>
              <a:t>Out of Date </a:t>
            </a:r>
            <a:r>
              <a:rPr lang="en-AU" sz="4000" dirty="0">
                <a:solidFill>
                  <a:srgbClr val="1419DE"/>
                </a:solidFill>
                <a:effectLst>
                  <a:outerShdw blurRad="38100" dist="38100" dir="2700000" algn="tl">
                    <a:srgbClr val="C0C0C0"/>
                  </a:outerShdw>
                </a:effectLst>
                <a:latin typeface="Calibri"/>
              </a:rPr>
              <a:t>QARs</a:t>
            </a:r>
            <a:endParaRPr lang="en-AU" sz="4000" dirty="0">
              <a:solidFill>
                <a:srgbClr val="0000FF"/>
              </a:solidFill>
              <a:effectLst>
                <a:outerShdw blurRad="38100" dist="38100" dir="2700000" algn="tl">
                  <a:srgbClr val="C0C0C0"/>
                </a:outerShdw>
              </a:effectLst>
              <a:latin typeface="Calibri"/>
            </a:endParaRPr>
          </a:p>
        </p:txBody>
      </p:sp>
      <p:pic>
        <p:nvPicPr>
          <p:cNvPr id="17413" name="Picture 5">
            <a:extLst>
              <a:ext uri="{FF2B5EF4-FFF2-40B4-BE49-F238E27FC236}">
                <a16:creationId xmlns:a16="http://schemas.microsoft.com/office/drawing/2014/main" id="{9A67F917-6D36-4E05-9962-3DE965CFC5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88900"/>
            <a:ext cx="1782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301196"/>
      </p:ext>
    </p:extLst>
  </p:cSld>
  <p:clrMapOvr>
    <a:masterClrMapping/>
  </p:clrMapOvr>
  <p:transition advTm="84860"/>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Rectangle 3">
            <a:extLst>
              <a:ext uri="{FF2B5EF4-FFF2-40B4-BE49-F238E27FC236}">
                <a16:creationId xmlns:a16="http://schemas.microsoft.com/office/drawing/2014/main" id="{86FA9936-0263-4717-BB62-46EB8B9877CB}"/>
              </a:ext>
            </a:extLst>
          </p:cNvPr>
          <p:cNvSpPr>
            <a:spLocks noGrp="1" noChangeArrowheads="1"/>
          </p:cNvSpPr>
          <p:nvPr>
            <p:ph type="body" idx="1"/>
          </p:nvPr>
        </p:nvSpPr>
        <p:spPr>
          <a:xfrm>
            <a:off x="1228725" y="1124743"/>
            <a:ext cx="10344149" cy="5285581"/>
          </a:xfrm>
        </p:spPr>
        <p:txBody>
          <a:bodyPr vert="horz" wrap="square" lIns="96356" tIns="48179" rIns="96356" bIns="48179" numCol="1" anchor="t" anchorCtr="0" compatLnSpc="1">
            <a:prstTxWarp prst="textNoShape">
              <a:avLst/>
            </a:prstTxWarp>
          </a:bodyPr>
          <a:lstStyle/>
          <a:p>
            <a:pPr marL="0" indent="0">
              <a:buNone/>
              <a:defRPr/>
            </a:pPr>
            <a:r>
              <a:rPr lang="en-US" altLang="en-US" sz="2400" dirty="0">
                <a:latin typeface="Arial" panose="020B0604020202020204" pitchFamily="34" charset="0"/>
                <a:cs typeface="Arial" panose="020B0604020202020204" pitchFamily="34" charset="0"/>
              </a:rPr>
              <a:t>This remote IECEx Secretariat ExTAG Assessor Training will review the following 4 Topics:</a:t>
            </a:r>
          </a:p>
          <a:p>
            <a:pPr lvl="1">
              <a:defRPr/>
            </a:pPr>
            <a:r>
              <a:rPr lang="en-US" altLang="en-US" sz="2200" dirty="0">
                <a:solidFill>
                  <a:srgbClr val="0033CC"/>
                </a:solidFill>
                <a:latin typeface="Arial" panose="020B0604020202020204" pitchFamily="34" charset="0"/>
                <a:cs typeface="Arial" panose="020B0604020202020204" pitchFamily="34" charset="0"/>
              </a:rPr>
              <a:t>QAR and CoC Statistics – 2020 YTD</a:t>
            </a:r>
          </a:p>
          <a:p>
            <a:pPr lvl="1">
              <a:defRPr/>
            </a:pPr>
            <a:r>
              <a:rPr lang="en-US" altLang="en-US" sz="2200" dirty="0">
                <a:solidFill>
                  <a:srgbClr val="0033CC"/>
                </a:solidFill>
                <a:latin typeface="Arial" panose="020B0604020202020204" pitchFamily="34" charset="0"/>
                <a:cs typeface="Arial" panose="020B0604020202020204" pitchFamily="34" charset="0"/>
              </a:rPr>
              <a:t>The Desktop Review (DTR) Edition 1 – commenced 2018 to assist the Assessment team on how ExCBs are managing their IECEx issued CoCs, QARs, ExTRs and their participation in the Proficiency Testing Scheme</a:t>
            </a:r>
          </a:p>
          <a:p>
            <a:pPr lvl="1">
              <a:defRPr/>
            </a:pPr>
            <a:r>
              <a:rPr lang="en-US" altLang="en-US" sz="2200" dirty="0">
                <a:solidFill>
                  <a:srgbClr val="0033CC"/>
                </a:solidFill>
                <a:latin typeface="Arial" panose="020B0604020202020204" pitchFamily="34" charset="0"/>
                <a:cs typeface="Arial" panose="020B0604020202020204" pitchFamily="34" charset="0"/>
              </a:rPr>
              <a:t>DTR Edition 2 – introduced in 2020 to address remote assessments of ExCBs and ExTLs incorporating key requirements of OD 060</a:t>
            </a:r>
          </a:p>
          <a:p>
            <a:pPr lvl="1">
              <a:defRPr/>
            </a:pPr>
            <a:r>
              <a:rPr lang="en-US" altLang="en-US" sz="2200" dirty="0">
                <a:solidFill>
                  <a:srgbClr val="0033CC"/>
                </a:solidFill>
                <a:latin typeface="Arial" panose="020B0604020202020204" pitchFamily="34" charset="0"/>
                <a:cs typeface="Arial" panose="020B0604020202020204" pitchFamily="34" charset="0"/>
              </a:rPr>
              <a:t>IECEx On-Line System (OCS) introduced October 2019 and includes new tools for the ExCBs to manage their issued CoCs, QARs, and ExTRs</a:t>
            </a:r>
          </a:p>
          <a:p>
            <a:pPr lvl="2">
              <a:defRPr/>
            </a:pPr>
            <a:r>
              <a:rPr lang="en-US" altLang="en-US" sz="1800" dirty="0">
                <a:solidFill>
                  <a:srgbClr val="0033CC"/>
                </a:solidFill>
                <a:latin typeface="Arial" panose="020B0604020202020204" pitchFamily="34" charset="0"/>
                <a:cs typeface="Arial" panose="020B0604020202020204" pitchFamily="34" charset="0"/>
              </a:rPr>
              <a:t>We will go online to view example OCS reports and tools</a:t>
            </a:r>
          </a:p>
          <a:p>
            <a:pPr lvl="1">
              <a:defRPr/>
            </a:pPr>
            <a:endParaRPr lang="en-US" altLang="en-US" sz="2000" dirty="0">
              <a:solidFill>
                <a:srgbClr val="1419DE"/>
              </a:solidFill>
              <a:latin typeface="Arial" panose="020B0604020202020204" pitchFamily="34" charset="0"/>
              <a:cs typeface="Arial" panose="020B0604020202020204" pitchFamily="34" charset="0"/>
            </a:endParaRPr>
          </a:p>
          <a:p>
            <a:pPr marL="0" indent="0" eaLnBrk="1" hangingPunct="1">
              <a:buNone/>
              <a:defRPr/>
            </a:pPr>
            <a:endParaRPr lang="en-AU" altLang="en-US" sz="2400" dirty="0">
              <a:solidFill>
                <a:srgbClr val="1419DE"/>
              </a:solidFill>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CDA8CE5D-F4B6-4B4E-B603-A1E70E7A7498}"/>
              </a:ext>
            </a:extLst>
          </p:cNvPr>
          <p:cNvSpPr txBox="1">
            <a:spLocks noChangeArrowheads="1"/>
          </p:cNvSpPr>
          <p:nvPr/>
        </p:nvSpPr>
        <p:spPr bwMode="auto">
          <a:xfrm>
            <a:off x="3143249" y="67914"/>
            <a:ext cx="7270752"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56" tIns="48179" rIns="96356" bIns="48179" anchor="ctr">
            <a:normAutofit fontScale="9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AU" sz="4000" dirty="0">
                <a:solidFill>
                  <a:srgbClr val="0000FF"/>
                </a:solidFill>
                <a:effectLst>
                  <a:outerShdw blurRad="38100" dist="38100" dir="2700000" algn="tl">
                    <a:srgbClr val="C0C0C0"/>
                  </a:outerShdw>
                </a:effectLst>
                <a:latin typeface="Calibri"/>
              </a:rPr>
              <a:t>Secretariat Compliance ExTAG Assessor Training – 2020 Remote  </a:t>
            </a:r>
          </a:p>
        </p:txBody>
      </p:sp>
      <p:pic>
        <p:nvPicPr>
          <p:cNvPr id="9220" name="Picture 5">
            <a:extLst>
              <a:ext uri="{FF2B5EF4-FFF2-40B4-BE49-F238E27FC236}">
                <a16:creationId xmlns:a16="http://schemas.microsoft.com/office/drawing/2014/main" id="{F0B68CCA-F99A-4D8D-A512-78DFDB4968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88900"/>
            <a:ext cx="1782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Image result for new icon">
            <a:extLst>
              <a:ext uri="{FF2B5EF4-FFF2-40B4-BE49-F238E27FC236}">
                <a16:creationId xmlns:a16="http://schemas.microsoft.com/office/drawing/2014/main" id="{65B1605F-0CD4-4B00-B547-47C2C8A98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42" y="3226751"/>
            <a:ext cx="922566" cy="9199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52400"/>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Rectangle 3">
            <a:extLst>
              <a:ext uri="{FF2B5EF4-FFF2-40B4-BE49-F238E27FC236}">
                <a16:creationId xmlns:a16="http://schemas.microsoft.com/office/drawing/2014/main" id="{86FA9936-0263-4717-BB62-46EB8B9877CB}"/>
              </a:ext>
            </a:extLst>
          </p:cNvPr>
          <p:cNvSpPr>
            <a:spLocks noGrp="1" noChangeArrowheads="1"/>
          </p:cNvSpPr>
          <p:nvPr>
            <p:ph type="body" idx="1"/>
          </p:nvPr>
        </p:nvSpPr>
        <p:spPr>
          <a:xfrm>
            <a:off x="1295401" y="939800"/>
            <a:ext cx="9972674" cy="4847431"/>
          </a:xfrm>
        </p:spPr>
        <p:txBody>
          <a:bodyPr vert="horz" wrap="square" lIns="96356" tIns="48179" rIns="96356" bIns="48179" numCol="1" anchor="t" anchorCtr="0" compatLnSpc="1">
            <a:prstTxWarp prst="textNoShape">
              <a:avLst/>
            </a:prstTxWarp>
          </a:bodyPr>
          <a:lstStyle/>
          <a:p>
            <a:pPr marL="0" indent="0">
              <a:spcBef>
                <a:spcPct val="0"/>
              </a:spcBef>
              <a:buNone/>
            </a:pPr>
            <a:r>
              <a:rPr lang="en-US" altLang="en-US" sz="2400" dirty="0"/>
              <a:t>The IECEx Certified Equipment Scheme is a </a:t>
            </a:r>
            <a:r>
              <a:rPr lang="en-US" altLang="en-US" sz="2400" b="1" dirty="0">
                <a:solidFill>
                  <a:srgbClr val="FF0000"/>
                </a:solidFill>
              </a:rPr>
              <a:t>Type 5</a:t>
            </a:r>
            <a:r>
              <a:rPr lang="en-US" altLang="en-US" sz="2400" dirty="0"/>
              <a:t> Product Certification Scheme modelled on (ISO/IEC 17067) that involves Surveillance including management system audits</a:t>
            </a:r>
          </a:p>
          <a:p>
            <a:pPr>
              <a:spcBef>
                <a:spcPct val="0"/>
              </a:spcBef>
            </a:pPr>
            <a:r>
              <a:rPr lang="en-US" altLang="en-US" sz="2000" dirty="0">
                <a:solidFill>
                  <a:srgbClr val="0033CC"/>
                </a:solidFill>
              </a:rPr>
              <a:t>The requirements of ExCBs operating in the IECEx Certified Equipment Scheme are based on ISO/IEC 17065 that includes requirements for </a:t>
            </a:r>
            <a:r>
              <a:rPr lang="en-US" altLang="en-US" sz="2000" b="1" dirty="0">
                <a:solidFill>
                  <a:srgbClr val="FF0000"/>
                </a:solidFill>
              </a:rPr>
              <a:t>Surveillance</a:t>
            </a:r>
          </a:p>
          <a:p>
            <a:pPr lvl="1">
              <a:spcBef>
                <a:spcPct val="0"/>
              </a:spcBef>
            </a:pPr>
            <a:r>
              <a:rPr lang="en-US" altLang="en-US" sz="2000" dirty="0">
                <a:solidFill>
                  <a:srgbClr val="0033CC"/>
                </a:solidFill>
              </a:rPr>
              <a:t>If the QAR summary has expired (validity date) then the manufacturer </a:t>
            </a:r>
            <a:r>
              <a:rPr lang="en-US" altLang="en-US" sz="2000" b="1" dirty="0">
                <a:solidFill>
                  <a:srgbClr val="FF0000"/>
                </a:solidFill>
              </a:rPr>
              <a:t>cannot </a:t>
            </a:r>
            <a:r>
              <a:rPr lang="en-US" altLang="en-US" sz="2000" dirty="0">
                <a:solidFill>
                  <a:srgbClr val="0033CC"/>
                </a:solidFill>
              </a:rPr>
              <a:t>claim that the product listed on the CoC linked to the expired QAR Summary are currently IECEx Certified (post validity date) </a:t>
            </a:r>
          </a:p>
          <a:p>
            <a:pPr lvl="1">
              <a:spcBef>
                <a:spcPct val="0"/>
              </a:spcBef>
            </a:pPr>
            <a:r>
              <a:rPr lang="en-US" altLang="en-US" sz="2000" dirty="0">
                <a:solidFill>
                  <a:srgbClr val="0033CC"/>
                </a:solidFill>
              </a:rPr>
              <a:t>The manufacturer </a:t>
            </a:r>
            <a:r>
              <a:rPr lang="en-US" altLang="en-US" sz="2000" b="1" dirty="0">
                <a:solidFill>
                  <a:srgbClr val="FF0000"/>
                </a:solidFill>
              </a:rPr>
              <a:t>MUST</a:t>
            </a:r>
            <a:r>
              <a:rPr lang="en-US" altLang="en-US" sz="2000" dirty="0">
                <a:solidFill>
                  <a:srgbClr val="0033CC"/>
                </a:solidFill>
              </a:rPr>
              <a:t> remain under surveillance to maintain the IECEx Certificate of Conformity for the product/s being produced at the manufacturing facility</a:t>
            </a:r>
          </a:p>
          <a:p>
            <a:pPr lvl="1">
              <a:spcBef>
                <a:spcPct val="0"/>
              </a:spcBef>
            </a:pPr>
            <a:r>
              <a:rPr lang="en-US" altLang="en-US" sz="2000" dirty="0">
                <a:solidFill>
                  <a:srgbClr val="0033CC"/>
                </a:solidFill>
              </a:rPr>
              <a:t>IECEx Certificates linked to ‘out of date’ QARs need to be dealt with and may include</a:t>
            </a:r>
          </a:p>
          <a:p>
            <a:pPr lvl="2">
              <a:spcBef>
                <a:spcPct val="0"/>
              </a:spcBef>
            </a:pPr>
            <a:r>
              <a:rPr lang="en-US" altLang="en-US" sz="1800" dirty="0">
                <a:solidFill>
                  <a:srgbClr val="0033CC"/>
                </a:solidFill>
              </a:rPr>
              <a:t>Up-issue to valid QAR</a:t>
            </a:r>
          </a:p>
          <a:p>
            <a:pPr lvl="2">
              <a:spcBef>
                <a:spcPct val="0"/>
              </a:spcBef>
            </a:pPr>
            <a:r>
              <a:rPr lang="en-US" altLang="en-US" sz="1800" dirty="0">
                <a:solidFill>
                  <a:srgbClr val="0033CC"/>
                </a:solidFill>
              </a:rPr>
              <a:t>Suspension until manufacturer is back under surveillance </a:t>
            </a:r>
          </a:p>
          <a:p>
            <a:pPr lvl="2">
              <a:spcBef>
                <a:spcPct val="0"/>
              </a:spcBef>
            </a:pPr>
            <a:r>
              <a:rPr lang="en-US" altLang="en-US" sz="1800" dirty="0">
                <a:solidFill>
                  <a:srgbClr val="0033CC"/>
                </a:solidFill>
              </a:rPr>
              <a:t>Cancellation</a:t>
            </a:r>
          </a:p>
          <a:p>
            <a:pPr lvl="1">
              <a:spcBef>
                <a:spcPct val="0"/>
              </a:spcBef>
            </a:pPr>
            <a:r>
              <a:rPr lang="en-US" altLang="en-US" sz="2200" dirty="0">
                <a:solidFill>
                  <a:srgbClr val="0033CC"/>
                </a:solidFill>
              </a:rPr>
              <a:t>The IECEx OCS backoffice tools highlight that many ExCBs do not manage their CoCs when linked to other ExCB QAR (slide 7 of this presentation)</a:t>
            </a:r>
          </a:p>
        </p:txBody>
      </p:sp>
      <p:sp>
        <p:nvSpPr>
          <p:cNvPr id="8" name="Rectangle 2">
            <a:extLst>
              <a:ext uri="{FF2B5EF4-FFF2-40B4-BE49-F238E27FC236}">
                <a16:creationId xmlns:a16="http://schemas.microsoft.com/office/drawing/2014/main" id="{CDA8CE5D-F4B6-4B4E-B603-A1E70E7A7498}"/>
              </a:ext>
            </a:extLst>
          </p:cNvPr>
          <p:cNvSpPr txBox="1">
            <a:spLocks noChangeArrowheads="1"/>
          </p:cNvSpPr>
          <p:nvPr/>
        </p:nvSpPr>
        <p:spPr bwMode="auto">
          <a:xfrm>
            <a:off x="2971800" y="0"/>
            <a:ext cx="66992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56" tIns="48179" rIns="96356" bIns="48179"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dirty="0">
                <a:solidFill>
                  <a:srgbClr val="0000FF"/>
                </a:solidFill>
                <a:effectLst>
                  <a:outerShdw blurRad="38100" dist="38100" dir="2700000" algn="tl">
                    <a:srgbClr val="C0C0C0"/>
                  </a:outerShdw>
                </a:effectLst>
                <a:latin typeface="Calibri"/>
              </a:rPr>
              <a:t>ExCB Management of QARs</a:t>
            </a:r>
            <a:endParaRPr lang="en-AU" sz="4000" dirty="0">
              <a:solidFill>
                <a:srgbClr val="0000FF"/>
              </a:solidFill>
              <a:effectLst>
                <a:outerShdw blurRad="38100" dist="38100" dir="2700000" algn="tl">
                  <a:srgbClr val="C0C0C0"/>
                </a:outerShdw>
              </a:effectLst>
              <a:latin typeface="Calibri"/>
            </a:endParaRPr>
          </a:p>
        </p:txBody>
      </p:sp>
      <p:pic>
        <p:nvPicPr>
          <p:cNvPr id="9220" name="Picture 5">
            <a:extLst>
              <a:ext uri="{FF2B5EF4-FFF2-40B4-BE49-F238E27FC236}">
                <a16:creationId xmlns:a16="http://schemas.microsoft.com/office/drawing/2014/main" id="{F0B68CCA-F99A-4D8D-A512-78DFDB4968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88900"/>
            <a:ext cx="1782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164066"/>
      </p:ext>
    </p:extLst>
  </p:cSld>
  <p:clrMapOvr>
    <a:masterClrMapping/>
  </p:clrMapOvr>
  <p:transition advTm="68944"/>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89F0C0C1-2D55-4CA6-AED0-C571485BD8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AF69DEB3-95AC-4361-9F6E-A50BCEBE2C32}" type="slidenum">
              <a:rPr lang="en-US" altLang="en-US" sz="1200">
                <a:solidFill>
                  <a:srgbClr val="898989"/>
                </a:solidFill>
              </a:rPr>
              <a:pPr fontAlgn="base">
                <a:spcBef>
                  <a:spcPct val="0"/>
                </a:spcBef>
                <a:spcAft>
                  <a:spcPct val="0"/>
                </a:spcAft>
                <a:buNone/>
              </a:pPr>
              <a:t>4</a:t>
            </a:fld>
            <a:endParaRPr lang="en-US" altLang="en-US" sz="1200" dirty="0">
              <a:solidFill>
                <a:srgbClr val="898989"/>
              </a:solidFill>
            </a:endParaRPr>
          </a:p>
        </p:txBody>
      </p:sp>
      <p:sp>
        <p:nvSpPr>
          <p:cNvPr id="8" name="Rectangle 2">
            <a:extLst>
              <a:ext uri="{FF2B5EF4-FFF2-40B4-BE49-F238E27FC236}">
                <a16:creationId xmlns:a16="http://schemas.microsoft.com/office/drawing/2014/main" id="{EE1CA52E-AFD2-4C82-B95D-90CAF2081316}"/>
              </a:ext>
            </a:extLst>
          </p:cNvPr>
          <p:cNvSpPr txBox="1">
            <a:spLocks noChangeArrowheads="1"/>
          </p:cNvSpPr>
          <p:nvPr/>
        </p:nvSpPr>
        <p:spPr bwMode="auto">
          <a:xfrm>
            <a:off x="3414713" y="-74613"/>
            <a:ext cx="66992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56" tIns="48179" rIns="96356" bIns="48179"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AU" sz="4000" dirty="0">
                <a:solidFill>
                  <a:srgbClr val="0000FF"/>
                </a:solidFill>
                <a:effectLst>
                  <a:outerShdw blurRad="38100" dist="38100" dir="2700000" algn="tl">
                    <a:srgbClr val="C0C0C0"/>
                  </a:outerShdw>
                </a:effectLst>
                <a:latin typeface="Calibri"/>
              </a:rPr>
              <a:t>Out of Date </a:t>
            </a:r>
            <a:r>
              <a:rPr lang="en-AU" sz="4000" dirty="0">
                <a:solidFill>
                  <a:srgbClr val="1419DE"/>
                </a:solidFill>
                <a:effectLst>
                  <a:outerShdw blurRad="38100" dist="38100" dir="2700000" algn="tl">
                    <a:srgbClr val="C0C0C0"/>
                  </a:outerShdw>
                </a:effectLst>
                <a:latin typeface="Calibri"/>
              </a:rPr>
              <a:t>QARs - </a:t>
            </a:r>
            <a:r>
              <a:rPr lang="en-AU" sz="4000" dirty="0">
                <a:solidFill>
                  <a:srgbClr val="FF0000"/>
                </a:solidFill>
                <a:effectLst>
                  <a:outerShdw blurRad="38100" dist="38100" dir="2700000" algn="tl">
                    <a:srgbClr val="C0C0C0"/>
                  </a:outerShdw>
                </a:effectLst>
                <a:latin typeface="Calibri"/>
              </a:rPr>
              <a:t>Status</a:t>
            </a:r>
          </a:p>
        </p:txBody>
      </p:sp>
      <p:pic>
        <p:nvPicPr>
          <p:cNvPr id="19460" name="Picture 5">
            <a:extLst>
              <a:ext uri="{FF2B5EF4-FFF2-40B4-BE49-F238E27FC236}">
                <a16:creationId xmlns:a16="http://schemas.microsoft.com/office/drawing/2014/main" id="{1179BAA5-DE2C-4656-A6F2-446465471C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88900"/>
            <a:ext cx="1782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Content Placeholder 1">
            <a:extLst>
              <a:ext uri="{FF2B5EF4-FFF2-40B4-BE49-F238E27FC236}">
                <a16:creationId xmlns:a16="http://schemas.microsoft.com/office/drawing/2014/main" id="{F16F0906-910C-42EF-A00B-11AB9CF9A7C5}"/>
              </a:ext>
            </a:extLst>
          </p:cNvPr>
          <p:cNvSpPr>
            <a:spLocks noGrp="1"/>
          </p:cNvSpPr>
          <p:nvPr>
            <p:ph idx="1"/>
          </p:nvPr>
        </p:nvSpPr>
        <p:spPr/>
        <p:txBody>
          <a:bodyPr/>
          <a:lstStyle/>
          <a:p>
            <a:endParaRPr lang="en-AU" altLang="en-US" dirty="0"/>
          </a:p>
        </p:txBody>
      </p:sp>
      <p:graphicFrame>
        <p:nvGraphicFramePr>
          <p:cNvPr id="7" name="Chart 6">
            <a:extLst>
              <a:ext uri="{FF2B5EF4-FFF2-40B4-BE49-F238E27FC236}">
                <a16:creationId xmlns:a16="http://schemas.microsoft.com/office/drawing/2014/main" id="{0A6BF840-632F-405B-96F0-FA2A274BD274}"/>
              </a:ext>
            </a:extLst>
          </p:cNvPr>
          <p:cNvGraphicFramePr>
            <a:graphicFrameLocks/>
          </p:cNvGraphicFramePr>
          <p:nvPr/>
        </p:nvGraphicFramePr>
        <p:xfrm>
          <a:off x="676275" y="977392"/>
          <a:ext cx="10972800" cy="57440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3284083"/>
      </p:ext>
    </p:extLst>
  </p:cSld>
  <p:clrMapOvr>
    <a:masterClrMapping/>
  </p:clrMapOvr>
  <p:transition advTm="73652"/>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89F0C0C1-2D55-4CA6-AED0-C571485BD8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AF69DEB3-95AC-4361-9F6E-A50BCEBE2C32}" type="slidenum">
              <a:rPr lang="en-US" altLang="en-US" sz="1200">
                <a:solidFill>
                  <a:srgbClr val="898989"/>
                </a:solidFill>
              </a:rPr>
              <a:pPr fontAlgn="base">
                <a:spcBef>
                  <a:spcPct val="0"/>
                </a:spcBef>
                <a:spcAft>
                  <a:spcPct val="0"/>
                </a:spcAft>
                <a:buNone/>
              </a:pPr>
              <a:t>5</a:t>
            </a:fld>
            <a:endParaRPr lang="en-US" altLang="en-US" sz="1200" dirty="0">
              <a:solidFill>
                <a:srgbClr val="898989"/>
              </a:solidFill>
            </a:endParaRPr>
          </a:p>
        </p:txBody>
      </p:sp>
      <p:sp>
        <p:nvSpPr>
          <p:cNvPr id="8" name="Rectangle 2">
            <a:extLst>
              <a:ext uri="{FF2B5EF4-FFF2-40B4-BE49-F238E27FC236}">
                <a16:creationId xmlns:a16="http://schemas.microsoft.com/office/drawing/2014/main" id="{EE1CA52E-AFD2-4C82-B95D-90CAF2081316}"/>
              </a:ext>
            </a:extLst>
          </p:cNvPr>
          <p:cNvSpPr txBox="1">
            <a:spLocks noChangeArrowheads="1"/>
          </p:cNvSpPr>
          <p:nvPr/>
        </p:nvSpPr>
        <p:spPr bwMode="auto">
          <a:xfrm>
            <a:off x="3460750" y="-74613"/>
            <a:ext cx="66992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56" tIns="48179" rIns="96356" bIns="48179"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AU" sz="4000" dirty="0">
                <a:solidFill>
                  <a:srgbClr val="0000FF"/>
                </a:solidFill>
                <a:effectLst>
                  <a:outerShdw blurRad="38100" dist="38100" dir="2700000" algn="tl">
                    <a:srgbClr val="C0C0C0"/>
                  </a:outerShdw>
                </a:effectLst>
                <a:latin typeface="Calibri"/>
              </a:rPr>
              <a:t>Out of Date </a:t>
            </a:r>
            <a:r>
              <a:rPr lang="en-AU" sz="4000" dirty="0">
                <a:solidFill>
                  <a:srgbClr val="1419DE"/>
                </a:solidFill>
                <a:effectLst>
                  <a:outerShdw blurRad="38100" dist="38100" dir="2700000" algn="tl">
                    <a:srgbClr val="C0C0C0"/>
                  </a:outerShdw>
                </a:effectLst>
                <a:latin typeface="Calibri"/>
              </a:rPr>
              <a:t>QARs - </a:t>
            </a:r>
            <a:r>
              <a:rPr lang="en-AU" sz="4000" dirty="0">
                <a:solidFill>
                  <a:srgbClr val="FF0000"/>
                </a:solidFill>
                <a:effectLst>
                  <a:outerShdw blurRad="38100" dist="38100" dir="2700000" algn="tl">
                    <a:srgbClr val="C0C0C0"/>
                  </a:outerShdw>
                </a:effectLst>
                <a:latin typeface="Calibri"/>
              </a:rPr>
              <a:t>Status</a:t>
            </a:r>
          </a:p>
        </p:txBody>
      </p:sp>
      <p:pic>
        <p:nvPicPr>
          <p:cNvPr id="19460" name="Picture 5">
            <a:extLst>
              <a:ext uri="{FF2B5EF4-FFF2-40B4-BE49-F238E27FC236}">
                <a16:creationId xmlns:a16="http://schemas.microsoft.com/office/drawing/2014/main" id="{1179BAA5-DE2C-4656-A6F2-446465471C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88900"/>
            <a:ext cx="1782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a:extLst>
              <a:ext uri="{FF2B5EF4-FFF2-40B4-BE49-F238E27FC236}">
                <a16:creationId xmlns:a16="http://schemas.microsoft.com/office/drawing/2014/main" id="{8D6C1CE4-C82B-44AF-A709-106DF5FEE76F}"/>
              </a:ext>
            </a:extLst>
          </p:cNvPr>
          <p:cNvGraphicFramePr>
            <a:graphicFrameLocks noGrp="1"/>
          </p:cNvGraphicFramePr>
          <p:nvPr>
            <p:ph idx="1"/>
            <p:extLst>
              <p:ext uri="{D42A27DB-BD31-4B8C-83A1-F6EECF244321}">
                <p14:modId xmlns:p14="http://schemas.microsoft.com/office/powerpoint/2010/main" val="664668887"/>
              </p:ext>
            </p:extLst>
          </p:nvPr>
        </p:nvGraphicFramePr>
        <p:xfrm>
          <a:off x="609600" y="1092201"/>
          <a:ext cx="10972800" cy="5153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2042255"/>
      </p:ext>
    </p:extLst>
  </p:cSld>
  <p:clrMapOvr>
    <a:masterClrMapping/>
  </p:clrMapOvr>
  <p:transition advTm="82369"/>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89F0C0C1-2D55-4CA6-AED0-C571485BD8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AF69DEB3-95AC-4361-9F6E-A50BCEBE2C32}" type="slidenum">
              <a:rPr lang="en-US" altLang="en-US" sz="1200">
                <a:solidFill>
                  <a:srgbClr val="898989"/>
                </a:solidFill>
              </a:rPr>
              <a:pPr fontAlgn="base">
                <a:spcBef>
                  <a:spcPct val="0"/>
                </a:spcBef>
                <a:spcAft>
                  <a:spcPct val="0"/>
                </a:spcAft>
                <a:buNone/>
              </a:pPr>
              <a:t>6</a:t>
            </a:fld>
            <a:endParaRPr lang="en-US" altLang="en-US" sz="1200" dirty="0">
              <a:solidFill>
                <a:srgbClr val="898989"/>
              </a:solidFill>
            </a:endParaRPr>
          </a:p>
        </p:txBody>
      </p:sp>
      <p:sp>
        <p:nvSpPr>
          <p:cNvPr id="8" name="Rectangle 2">
            <a:extLst>
              <a:ext uri="{FF2B5EF4-FFF2-40B4-BE49-F238E27FC236}">
                <a16:creationId xmlns:a16="http://schemas.microsoft.com/office/drawing/2014/main" id="{EE1CA52E-AFD2-4C82-B95D-90CAF2081316}"/>
              </a:ext>
            </a:extLst>
          </p:cNvPr>
          <p:cNvSpPr txBox="1">
            <a:spLocks noChangeArrowheads="1"/>
          </p:cNvSpPr>
          <p:nvPr/>
        </p:nvSpPr>
        <p:spPr bwMode="auto">
          <a:xfrm>
            <a:off x="3414713" y="-74613"/>
            <a:ext cx="66992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56" tIns="48179" rIns="96356" bIns="48179"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AU" sz="4000" dirty="0">
                <a:solidFill>
                  <a:srgbClr val="0000FF"/>
                </a:solidFill>
                <a:effectLst>
                  <a:outerShdw blurRad="38100" dist="38100" dir="2700000" algn="tl">
                    <a:srgbClr val="C0C0C0"/>
                  </a:outerShdw>
                </a:effectLst>
                <a:latin typeface="Calibri"/>
              </a:rPr>
              <a:t>Out of Date </a:t>
            </a:r>
            <a:r>
              <a:rPr lang="en-AU" sz="4000" dirty="0">
                <a:solidFill>
                  <a:srgbClr val="1419DE"/>
                </a:solidFill>
                <a:effectLst>
                  <a:outerShdw blurRad="38100" dist="38100" dir="2700000" algn="tl">
                    <a:srgbClr val="C0C0C0"/>
                  </a:outerShdw>
                </a:effectLst>
                <a:latin typeface="Calibri"/>
              </a:rPr>
              <a:t>QARs - </a:t>
            </a:r>
            <a:r>
              <a:rPr lang="en-AU" sz="4000" dirty="0">
                <a:solidFill>
                  <a:srgbClr val="FF0000"/>
                </a:solidFill>
                <a:effectLst>
                  <a:outerShdw blurRad="38100" dist="38100" dir="2700000" algn="tl">
                    <a:srgbClr val="C0C0C0"/>
                  </a:outerShdw>
                </a:effectLst>
                <a:latin typeface="Calibri"/>
              </a:rPr>
              <a:t>2020</a:t>
            </a:r>
          </a:p>
        </p:txBody>
      </p:sp>
      <p:pic>
        <p:nvPicPr>
          <p:cNvPr id="19460" name="Picture 5">
            <a:extLst>
              <a:ext uri="{FF2B5EF4-FFF2-40B4-BE49-F238E27FC236}">
                <a16:creationId xmlns:a16="http://schemas.microsoft.com/office/drawing/2014/main" id="{1179BAA5-DE2C-4656-A6F2-446465471C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88900"/>
            <a:ext cx="1782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10">
            <a:extLst>
              <a:ext uri="{FF2B5EF4-FFF2-40B4-BE49-F238E27FC236}">
                <a16:creationId xmlns:a16="http://schemas.microsoft.com/office/drawing/2014/main" id="{256B5FFF-B2E4-436F-94C8-44B2D6209511}"/>
              </a:ext>
            </a:extLst>
          </p:cNvPr>
          <p:cNvPicPr>
            <a:picLocks noGrp="1" noChangeAspect="1"/>
          </p:cNvPicPr>
          <p:nvPr>
            <p:ph idx="1"/>
          </p:nvPr>
        </p:nvPicPr>
        <p:blipFill>
          <a:blip r:embed="rId4"/>
          <a:stretch>
            <a:fillRect/>
          </a:stretch>
        </p:blipFill>
        <p:spPr>
          <a:xfrm>
            <a:off x="779318" y="1014413"/>
            <a:ext cx="10245436" cy="5487987"/>
          </a:xfrm>
          <a:noFill/>
          <a:ln>
            <a:noFill/>
          </a:ln>
        </p:spPr>
      </p:pic>
    </p:spTree>
  </p:cSld>
  <p:clrMapOvr>
    <a:masterClrMapping/>
  </p:clrMapOvr>
  <p:transition advTm="7365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31CD-A59F-4753-9FDC-99038564CFB1}"/>
              </a:ext>
            </a:extLst>
          </p:cNvPr>
          <p:cNvSpPr>
            <a:spLocks noGrp="1"/>
          </p:cNvSpPr>
          <p:nvPr>
            <p:ph type="title"/>
          </p:nvPr>
        </p:nvSpPr>
        <p:spPr/>
        <p:txBody>
          <a:bodyPr/>
          <a:lstStyle/>
          <a:p>
            <a:r>
              <a:rPr lang="en-US" sz="3600" dirty="0">
                <a:solidFill>
                  <a:srgbClr val="0033CC"/>
                </a:solidFill>
              </a:rPr>
              <a:t>       </a:t>
            </a:r>
            <a:r>
              <a:rPr lang="en-US" sz="3600" b="1" dirty="0">
                <a:solidFill>
                  <a:srgbClr val="0033CC"/>
                </a:solidFill>
              </a:rPr>
              <a:t>CoCs linked to ‘out of date QARs’ – </a:t>
            </a:r>
            <a:r>
              <a:rPr lang="en-US" sz="3600" b="1" dirty="0">
                <a:solidFill>
                  <a:srgbClr val="FF0000"/>
                </a:solidFill>
              </a:rPr>
              <a:t>2020</a:t>
            </a:r>
            <a:endParaRPr lang="en-AU" sz="3600" b="1" dirty="0">
              <a:solidFill>
                <a:srgbClr val="FF0000"/>
              </a:solidFill>
            </a:endParaRPr>
          </a:p>
        </p:txBody>
      </p:sp>
      <p:sp>
        <p:nvSpPr>
          <p:cNvPr id="4" name="Slide Number Placeholder 3">
            <a:extLst>
              <a:ext uri="{FF2B5EF4-FFF2-40B4-BE49-F238E27FC236}">
                <a16:creationId xmlns:a16="http://schemas.microsoft.com/office/drawing/2014/main" id="{1C75D1EB-1BCE-464E-8F1C-41B245E6532F}"/>
              </a:ext>
            </a:extLst>
          </p:cNvPr>
          <p:cNvSpPr>
            <a:spLocks noGrp="1"/>
          </p:cNvSpPr>
          <p:nvPr>
            <p:ph type="sldNum" sz="quarter" idx="12"/>
          </p:nvPr>
        </p:nvSpPr>
        <p:spPr/>
        <p:txBody>
          <a:bodyPr/>
          <a:lstStyle/>
          <a:p>
            <a:pPr>
              <a:defRPr/>
            </a:pPr>
            <a:fld id="{DFAEF816-1CAF-45A4-B096-A0EBE1A9BE64}" type="slidenum">
              <a:rPr lang="en-US" altLang="en-US" smtClean="0"/>
              <a:pPr>
                <a:defRPr/>
              </a:pPr>
              <a:t>7</a:t>
            </a:fld>
            <a:endParaRPr lang="en-US" altLang="en-US" dirty="0"/>
          </a:p>
        </p:txBody>
      </p:sp>
      <p:graphicFrame>
        <p:nvGraphicFramePr>
          <p:cNvPr id="7" name="Content Placeholder 6">
            <a:extLst>
              <a:ext uri="{FF2B5EF4-FFF2-40B4-BE49-F238E27FC236}">
                <a16:creationId xmlns:a16="http://schemas.microsoft.com/office/drawing/2014/main" id="{B20F1530-52D7-445E-94E5-24DFDFEFFE21}"/>
              </a:ext>
            </a:extLst>
          </p:cNvPr>
          <p:cNvGraphicFramePr>
            <a:graphicFrameLocks noGrp="1"/>
          </p:cNvGraphicFramePr>
          <p:nvPr>
            <p:ph idx="1"/>
            <p:extLst>
              <p:ext uri="{D42A27DB-BD31-4B8C-83A1-F6EECF244321}">
                <p14:modId xmlns:p14="http://schemas.microsoft.com/office/powerpoint/2010/main" val="3997260116"/>
              </p:ext>
            </p:extLst>
          </p:nvPr>
        </p:nvGraphicFramePr>
        <p:xfrm>
          <a:off x="609600" y="1330036"/>
          <a:ext cx="10972800" cy="5253326"/>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5">
            <a:extLst>
              <a:ext uri="{FF2B5EF4-FFF2-40B4-BE49-F238E27FC236}">
                <a16:creationId xmlns:a16="http://schemas.microsoft.com/office/drawing/2014/main" id="{3C9EE8A5-74CB-49DC-B41A-7229D32375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4638"/>
            <a:ext cx="1782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31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a:extLst>
              <a:ext uri="{FF2B5EF4-FFF2-40B4-BE49-F238E27FC236}">
                <a16:creationId xmlns:a16="http://schemas.microsoft.com/office/drawing/2014/main" id="{5AC56490-8981-41F8-8C4F-AA6FC784699D}"/>
              </a:ext>
            </a:extLst>
          </p:cNvPr>
          <p:cNvSpPr>
            <a:spLocks noGrp="1" noChangeArrowheads="1"/>
          </p:cNvSpPr>
          <p:nvPr>
            <p:ph type="title"/>
          </p:nvPr>
        </p:nvSpPr>
        <p:spPr>
          <a:xfrm>
            <a:off x="3719513" y="1"/>
            <a:ext cx="6699250" cy="898523"/>
          </a:xfrm>
        </p:spPr>
        <p:txBody>
          <a:bodyPr vert="horz" wrap="square" lIns="96356" tIns="48179" rIns="96356" bIns="48179" numCol="1" rtlCol="0" anchor="ctr" anchorCtr="0" compatLnSpc="1">
            <a:prstTxWarp prst="textNoShape">
              <a:avLst/>
            </a:prstTxWarp>
            <a:normAutofit/>
          </a:bodyPr>
          <a:lstStyle/>
          <a:p>
            <a:pPr eaLnBrk="1" fontAlgn="auto" hangingPunct="1">
              <a:spcAft>
                <a:spcPts val="0"/>
              </a:spcAft>
              <a:defRPr/>
            </a:pPr>
            <a:r>
              <a:rPr lang="en-AU" sz="4000" dirty="0">
                <a:solidFill>
                  <a:srgbClr val="FF0000"/>
                </a:solidFill>
                <a:effectLst>
                  <a:outerShdw blurRad="38100" dist="38100" dir="2700000" algn="tl">
                    <a:srgbClr val="C0C0C0"/>
                  </a:outerShdw>
                </a:effectLst>
              </a:rPr>
              <a:t>Essential</a:t>
            </a:r>
            <a:r>
              <a:rPr lang="en-AU" sz="4000" dirty="0">
                <a:solidFill>
                  <a:schemeClr val="hlink"/>
                </a:solidFill>
                <a:effectLst>
                  <a:outerShdw blurRad="38100" dist="38100" dir="2700000" algn="tl">
                    <a:srgbClr val="C0C0C0"/>
                  </a:outerShdw>
                </a:effectLst>
              </a:rPr>
              <a:t> reading  for </a:t>
            </a:r>
            <a:r>
              <a:rPr lang="en-AU" sz="4000" dirty="0">
                <a:solidFill>
                  <a:srgbClr val="00B050"/>
                </a:solidFill>
                <a:effectLst>
                  <a:outerShdw blurRad="38100" dist="38100" dir="2700000" algn="tl">
                    <a:srgbClr val="C0C0C0"/>
                  </a:outerShdw>
                </a:effectLst>
              </a:rPr>
              <a:t>ExCB Staff</a:t>
            </a:r>
          </a:p>
        </p:txBody>
      </p:sp>
      <p:sp>
        <p:nvSpPr>
          <p:cNvPr id="6148" name="Rectangle 3">
            <a:extLst>
              <a:ext uri="{FF2B5EF4-FFF2-40B4-BE49-F238E27FC236}">
                <a16:creationId xmlns:a16="http://schemas.microsoft.com/office/drawing/2014/main" id="{DD5790FD-3326-4DD7-8466-C948B3029326}"/>
              </a:ext>
            </a:extLst>
          </p:cNvPr>
          <p:cNvSpPr>
            <a:spLocks noGrp="1" noChangeArrowheads="1"/>
          </p:cNvSpPr>
          <p:nvPr>
            <p:ph type="body" idx="1"/>
          </p:nvPr>
        </p:nvSpPr>
        <p:spPr>
          <a:xfrm>
            <a:off x="2063749" y="850900"/>
            <a:ext cx="9398907" cy="5256213"/>
          </a:xfrm>
        </p:spPr>
        <p:txBody>
          <a:bodyPr vert="horz" wrap="square" lIns="96356" tIns="48179" rIns="96356" bIns="48179" numCol="1" anchor="t" anchorCtr="0" compatLnSpc="1">
            <a:prstTxWarp prst="textNoShape">
              <a:avLst/>
            </a:prstTxWarp>
          </a:bodyPr>
          <a:lstStyle/>
          <a:p>
            <a:pPr marL="252413" indent="-252413" defTabSz="673100" eaLnBrk="1" hangingPunct="1">
              <a:buFont typeface="Wingdings" pitchFamily="2" charset="2"/>
              <a:buChar char="Ø"/>
              <a:defRPr/>
            </a:pPr>
            <a:r>
              <a:rPr lang="en-AU" sz="2800" b="1" i="1" dirty="0">
                <a:solidFill>
                  <a:srgbClr val="1419DE"/>
                </a:solidFill>
              </a:rPr>
              <a:t>Operational Document IECEx OD 209</a:t>
            </a:r>
          </a:p>
          <a:p>
            <a:pPr>
              <a:spcBef>
                <a:spcPts val="0"/>
              </a:spcBef>
              <a:buNone/>
              <a:defRPr/>
            </a:pPr>
            <a:r>
              <a:rPr lang="en-US" sz="2800" dirty="0"/>
              <a:t> 	</a:t>
            </a:r>
            <a:r>
              <a:rPr lang="en-US" sz="1800" b="1" dirty="0"/>
              <a:t>Requirements  and Guidelines for the Suspension, Cancellation and Reinstatement of Certificates of Conformity</a:t>
            </a:r>
            <a:endParaRPr lang="en-AU" sz="1800" b="1" i="1" dirty="0">
              <a:solidFill>
                <a:srgbClr val="1419DE"/>
              </a:solidFill>
            </a:endParaRPr>
          </a:p>
          <a:p>
            <a:pPr marL="252413" indent="-252413" defTabSz="673100" eaLnBrk="1" hangingPunct="1">
              <a:buFont typeface="Wingdings" pitchFamily="2" charset="2"/>
              <a:buChar char="Ø"/>
              <a:defRPr/>
            </a:pPr>
            <a:r>
              <a:rPr lang="en-AU" sz="2800" b="1" i="1" dirty="0">
                <a:solidFill>
                  <a:srgbClr val="1419DE"/>
                </a:solidFill>
              </a:rPr>
              <a:t>Operational Document IECEx OD 250</a:t>
            </a:r>
          </a:p>
          <a:p>
            <a:pPr marL="252413" indent="-252413" defTabSz="673100" eaLnBrk="1" hangingPunct="1">
              <a:spcBef>
                <a:spcPts val="0"/>
              </a:spcBef>
              <a:buNone/>
              <a:defRPr/>
            </a:pPr>
            <a:r>
              <a:rPr lang="en-US" sz="1800" b="1" dirty="0"/>
              <a:t>	Guidance on the management of IECEx Quality Assessment Reports </a:t>
            </a:r>
          </a:p>
          <a:p>
            <a:pPr marL="252413" indent="-252413" defTabSz="673100" eaLnBrk="1" hangingPunct="1">
              <a:spcBef>
                <a:spcPts val="0"/>
              </a:spcBef>
              <a:buNone/>
              <a:defRPr/>
            </a:pPr>
            <a:r>
              <a:rPr lang="en-US" sz="1800" b="1" dirty="0"/>
              <a:t>		</a:t>
            </a:r>
            <a:r>
              <a:rPr lang="en-US" sz="1800" i="1" dirty="0">
                <a:solidFill>
                  <a:srgbClr val="00B050"/>
                </a:solidFill>
              </a:rPr>
              <a:t>[NOTE: this replaces ExTAG/164/INF and ExTAG/245/INF]</a:t>
            </a:r>
          </a:p>
          <a:p>
            <a:pPr marL="252413" indent="-252413" defTabSz="673100" eaLnBrk="1" hangingPunct="1">
              <a:spcBef>
                <a:spcPts val="0"/>
              </a:spcBef>
              <a:buNone/>
              <a:defRPr/>
            </a:pPr>
            <a:r>
              <a:rPr lang="en-AU" sz="2800" b="1" i="1" dirty="0">
                <a:solidFill>
                  <a:srgbClr val="1419DE"/>
                </a:solidFill>
              </a:rPr>
              <a:t>Operational Document IECEx OD 009</a:t>
            </a:r>
          </a:p>
          <a:p>
            <a:pPr marL="252413" indent="-252413" defTabSz="673100" eaLnBrk="1" hangingPunct="1">
              <a:spcBef>
                <a:spcPts val="0"/>
              </a:spcBef>
              <a:buNone/>
              <a:defRPr/>
            </a:pPr>
            <a:r>
              <a:rPr lang="en-US" sz="1800" b="1" dirty="0"/>
              <a:t>	IECEx Certified Equipment Scheme, Procedures for the Issuing of IECEx Certificates of Conformity, IECEx Test Reports and IECEx Quality Assessment Reports</a:t>
            </a:r>
            <a:endParaRPr lang="en-AU" sz="1800" b="1" i="1" dirty="0">
              <a:solidFill>
                <a:srgbClr val="1419DE"/>
              </a:solidFill>
            </a:endParaRPr>
          </a:p>
          <a:p>
            <a:pPr marL="252413" indent="-252413" defTabSz="673100" eaLnBrk="1" hangingPunct="1">
              <a:buFont typeface="Wingdings" pitchFamily="2" charset="2"/>
              <a:buChar char="Ø"/>
              <a:defRPr/>
            </a:pPr>
            <a:r>
              <a:rPr lang="en-AU" sz="2800" b="1" i="1" dirty="0">
                <a:solidFill>
                  <a:srgbClr val="1419DE"/>
                </a:solidFill>
              </a:rPr>
              <a:t>Operational Document IECEx OD 011 (Series)</a:t>
            </a:r>
          </a:p>
          <a:p>
            <a:pPr marL="282575" indent="0" defTabSz="673100" eaLnBrk="1" hangingPunct="1">
              <a:buNone/>
              <a:defRPr/>
            </a:pPr>
            <a:r>
              <a:rPr lang="en-US" sz="1800" b="1" dirty="0"/>
              <a:t>Guidance on Use of the IECEx Internet based “On-Line” Certificate of Conformity System</a:t>
            </a:r>
          </a:p>
          <a:p>
            <a:pPr marL="252413" indent="-252413" defTabSz="673100" eaLnBrk="1" hangingPunct="1">
              <a:buFont typeface="Wingdings" pitchFamily="2" charset="2"/>
              <a:buChar char="Ø"/>
              <a:defRPr/>
            </a:pPr>
            <a:r>
              <a:rPr lang="en-AU" sz="2800" b="1" i="1" dirty="0">
                <a:solidFill>
                  <a:srgbClr val="1419DE"/>
                </a:solidFill>
              </a:rPr>
              <a:t>Operational Document IECEx OD 060  </a:t>
            </a:r>
          </a:p>
          <a:p>
            <a:pPr marL="282575" indent="0" defTabSz="673100" eaLnBrk="1" hangingPunct="1">
              <a:buNone/>
              <a:defRPr/>
            </a:pPr>
            <a:r>
              <a:rPr lang="en-AU" sz="1800" b="1" i="0" dirty="0">
                <a:solidFill>
                  <a:srgbClr val="333333"/>
                </a:solidFill>
                <a:effectLst/>
              </a:rPr>
              <a:t>IECEx Guide for Business Continuity – Management of Extraordinary Circumstances or Events Affecting IECEx Certification Schemes and Activities Ed.2</a:t>
            </a:r>
            <a:endParaRPr lang="en-AU" sz="1800" b="1" i="1" dirty="0">
              <a:solidFill>
                <a:srgbClr val="1419DE"/>
              </a:solidFill>
            </a:endParaRPr>
          </a:p>
          <a:p>
            <a:pPr marL="0" indent="0" defTabSz="673100" eaLnBrk="1" hangingPunct="1">
              <a:buNone/>
              <a:defRPr/>
            </a:pPr>
            <a:endParaRPr lang="en-AU" sz="2800" b="1" i="1" dirty="0">
              <a:solidFill>
                <a:srgbClr val="1419DE"/>
              </a:solidFill>
            </a:endParaRPr>
          </a:p>
          <a:p>
            <a:pPr marL="252000" indent="0" defTabSz="673100" eaLnBrk="1" hangingPunct="1">
              <a:buNone/>
              <a:defRPr/>
            </a:pPr>
            <a:endParaRPr lang="en-US" sz="1800" b="1" dirty="0"/>
          </a:p>
          <a:p>
            <a:pPr marL="252000" indent="0" defTabSz="673100" eaLnBrk="1" hangingPunct="1">
              <a:buNone/>
              <a:defRPr/>
            </a:pPr>
            <a:endParaRPr lang="en-US" sz="1800" b="1" dirty="0"/>
          </a:p>
          <a:p>
            <a:pPr marL="252000" indent="0" defTabSz="673100" eaLnBrk="1" hangingPunct="1">
              <a:buNone/>
              <a:defRPr/>
            </a:pPr>
            <a:endParaRPr lang="en-AU" sz="2800" b="1" i="1" dirty="0">
              <a:solidFill>
                <a:srgbClr val="1419DE"/>
              </a:solidFill>
            </a:endParaRPr>
          </a:p>
        </p:txBody>
      </p:sp>
      <p:sp>
        <p:nvSpPr>
          <p:cNvPr id="21508" name="Slide Number Placeholder 5">
            <a:extLst>
              <a:ext uri="{FF2B5EF4-FFF2-40B4-BE49-F238E27FC236}">
                <a16:creationId xmlns:a16="http://schemas.microsoft.com/office/drawing/2014/main" id="{4314DD7C-944E-4F8B-8BC7-87B8DF7A7F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F8CBD5DF-9CE8-4C27-8E61-41831C8E2B32}" type="slidenum">
              <a:rPr lang="en-US" altLang="en-US" sz="1200">
                <a:solidFill>
                  <a:srgbClr val="898989"/>
                </a:solidFill>
              </a:rPr>
              <a:pPr fontAlgn="base">
                <a:spcBef>
                  <a:spcPct val="0"/>
                </a:spcBef>
                <a:spcAft>
                  <a:spcPct val="0"/>
                </a:spcAft>
                <a:buNone/>
              </a:pPr>
              <a:t>8</a:t>
            </a:fld>
            <a:endParaRPr lang="en-US" altLang="en-US" sz="1200" dirty="0">
              <a:solidFill>
                <a:srgbClr val="898989"/>
              </a:solidFill>
            </a:endParaRPr>
          </a:p>
        </p:txBody>
      </p:sp>
      <p:pic>
        <p:nvPicPr>
          <p:cNvPr id="21509" name="Picture 5">
            <a:extLst>
              <a:ext uri="{FF2B5EF4-FFF2-40B4-BE49-F238E27FC236}">
                <a16:creationId xmlns:a16="http://schemas.microsoft.com/office/drawing/2014/main" id="{45370393-7F62-4670-90AF-71F51B4445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88900"/>
            <a:ext cx="1782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7">
            <a:extLst>
              <a:ext uri="{FF2B5EF4-FFF2-40B4-BE49-F238E27FC236}">
                <a16:creationId xmlns:a16="http://schemas.microsoft.com/office/drawing/2014/main" id="{EE273918-3562-474C-B08A-9B213FFF06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0238" y="3962401"/>
            <a:ext cx="60801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04E5069B-C90E-4E64-86D2-80E8757F4D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97295" y="4881674"/>
            <a:ext cx="60801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075"/>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ABEA-1445-40BA-AD04-399A4C12F1EC}"/>
              </a:ext>
            </a:extLst>
          </p:cNvPr>
          <p:cNvSpPr>
            <a:spLocks noGrp="1"/>
          </p:cNvSpPr>
          <p:nvPr>
            <p:ph type="title"/>
          </p:nvPr>
        </p:nvSpPr>
        <p:spPr/>
        <p:txBody>
          <a:bodyPr/>
          <a:lstStyle/>
          <a:p>
            <a:r>
              <a:rPr lang="en-US" dirty="0"/>
              <a:t>IECEx Secretariat Desktop Review (DTR)</a:t>
            </a:r>
            <a:endParaRPr lang="en-AU" dirty="0"/>
          </a:p>
        </p:txBody>
      </p:sp>
      <p:sp>
        <p:nvSpPr>
          <p:cNvPr id="3" name="Content Placeholder 2">
            <a:extLst>
              <a:ext uri="{FF2B5EF4-FFF2-40B4-BE49-F238E27FC236}">
                <a16:creationId xmlns:a16="http://schemas.microsoft.com/office/drawing/2014/main" id="{841C3362-1753-4BCB-A5B3-8BCA20FE9F45}"/>
              </a:ext>
            </a:extLst>
          </p:cNvPr>
          <p:cNvSpPr>
            <a:spLocks noGrp="1"/>
          </p:cNvSpPr>
          <p:nvPr>
            <p:ph idx="1"/>
          </p:nvPr>
        </p:nvSpPr>
        <p:spPr/>
        <p:txBody>
          <a:bodyPr/>
          <a:lstStyle/>
          <a:p>
            <a:r>
              <a:rPr lang="en-US" dirty="0">
                <a:hlinkClick r:id="rId2" action="ppaction://hlinkfile"/>
              </a:rPr>
              <a:t>DTR Edition 1</a:t>
            </a:r>
            <a:r>
              <a:rPr lang="en-US" dirty="0"/>
              <a:t>  (introduced to assist the Assessor and highlight any issues on how the ExCB is managing its CoCs and QARs and other</a:t>
            </a:r>
          </a:p>
          <a:p>
            <a:r>
              <a:rPr lang="en-US" dirty="0">
                <a:hlinkClick r:id="rId3" action="ppaction://hlinkfile"/>
              </a:rPr>
              <a:t>DTR Edition 2</a:t>
            </a:r>
            <a:r>
              <a:rPr lang="en-US" dirty="0"/>
              <a:t> (introduced for remote assessments) as above but also includes a Risk Review and Declaration Form – Changes in Organization </a:t>
            </a:r>
            <a:endParaRPr lang="en-AU" dirty="0"/>
          </a:p>
        </p:txBody>
      </p:sp>
      <p:sp>
        <p:nvSpPr>
          <p:cNvPr id="4" name="Slide Number Placeholder 3">
            <a:extLst>
              <a:ext uri="{FF2B5EF4-FFF2-40B4-BE49-F238E27FC236}">
                <a16:creationId xmlns:a16="http://schemas.microsoft.com/office/drawing/2014/main" id="{987B9687-8C01-42E3-BC61-9401E9A21738}"/>
              </a:ext>
            </a:extLst>
          </p:cNvPr>
          <p:cNvSpPr>
            <a:spLocks noGrp="1"/>
          </p:cNvSpPr>
          <p:nvPr>
            <p:ph type="sldNum" sz="quarter" idx="12"/>
          </p:nvPr>
        </p:nvSpPr>
        <p:spPr/>
        <p:txBody>
          <a:bodyPr/>
          <a:lstStyle/>
          <a:p>
            <a:pPr>
              <a:defRPr/>
            </a:pPr>
            <a:fld id="{DFAEF816-1CAF-45A4-B096-A0EBE1A9BE64}" type="slidenum">
              <a:rPr lang="en-US" altLang="en-US" smtClean="0"/>
              <a:pPr>
                <a:defRPr/>
              </a:pPr>
              <a:t>9</a:t>
            </a:fld>
            <a:endParaRPr lang="en-US" altLang="en-US" dirty="0"/>
          </a:p>
        </p:txBody>
      </p:sp>
    </p:spTree>
    <p:extLst>
      <p:ext uri="{BB962C8B-B14F-4D97-AF65-F5344CB8AC3E}">
        <p14:creationId xmlns:p14="http://schemas.microsoft.com/office/powerpoint/2010/main" val="489725843"/>
      </p:ext>
    </p:extLst>
  </p:cSld>
  <p:clrMapOvr>
    <a:masterClrMapping/>
  </p:clrMapOvr>
</p:sld>
</file>

<file path=ppt/theme/theme1.xml><?xml version="1.0" encoding="utf-8"?>
<a:theme xmlns:a="http://schemas.openxmlformats.org/drawingml/2006/main" name="Introduction_to_the_IEC_new">
  <a:themeElements>
    <a:clrScheme name="Introduction_to_the_IEC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_to_the_IEC_new">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1" i="0" u="none" strike="noStrike" cap="none" normalizeH="0" baseline="0" smtClean="0">
            <a:ln>
              <a:noFill/>
            </a:ln>
            <a:solidFill>
              <a:srgbClr val="58585A"/>
            </a:solidFill>
            <a:effectLst/>
            <a:latin typeface="Arial" charset="0"/>
            <a:ea typeface="Osaka" pitchFamily="-92"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1" i="0" u="none" strike="noStrike" cap="none" normalizeH="0" baseline="0" smtClean="0">
            <a:ln>
              <a:noFill/>
            </a:ln>
            <a:solidFill>
              <a:srgbClr val="58585A"/>
            </a:solidFill>
            <a:effectLst/>
            <a:latin typeface="Arial" charset="0"/>
            <a:ea typeface="Osaka" pitchFamily="-92" charset="-128"/>
          </a:defRPr>
        </a:defPPr>
      </a:lstStyle>
    </a:lnDef>
  </a:objectDefaults>
  <a:extraClrSchemeLst>
    <a:extraClrScheme>
      <a:clrScheme name="Introduction_to_the_IEC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_to_the_IEC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_to_the_IEC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_to_the_IEC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_to_the_IEC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_to_the_IEC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_to_the_IEC_new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_to_the_IEC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_to_the_IEC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_to_the_IEC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_to_the_IEC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_to_the_IEC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troduction_to_the_IEC_new">
  <a:themeElements>
    <a:clrScheme name="Introduction_to_the_IEC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_to_the_IEC_new">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1" i="0" u="none" strike="noStrike" cap="none" normalizeH="0" baseline="0" smtClean="0">
            <a:ln>
              <a:noFill/>
            </a:ln>
            <a:solidFill>
              <a:srgbClr val="58585A"/>
            </a:solidFill>
            <a:effectLst/>
            <a:latin typeface="Arial" charset="0"/>
            <a:ea typeface="Osaka" pitchFamily="-92"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1" i="0" u="none" strike="noStrike" cap="none" normalizeH="0" baseline="0" smtClean="0">
            <a:ln>
              <a:noFill/>
            </a:ln>
            <a:solidFill>
              <a:srgbClr val="58585A"/>
            </a:solidFill>
            <a:effectLst/>
            <a:latin typeface="Arial" charset="0"/>
            <a:ea typeface="Osaka" pitchFamily="-92" charset="-128"/>
          </a:defRPr>
        </a:defPPr>
      </a:lstStyle>
    </a:lnDef>
  </a:objectDefaults>
  <a:extraClrSchemeLst>
    <a:extraClrScheme>
      <a:clrScheme name="Introduction_to_the_IEC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_to_the_IEC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_to_the_IEC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_to_the_IEC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_to_the_IEC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_to_the_IEC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_to_the_IEC_new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_to_the_IEC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_to_the_IEC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_to_the_IEC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_to_the_IEC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_to_the_IEC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2462</TotalTime>
  <Words>1003</Words>
  <Application>Microsoft Office PowerPoint</Application>
  <PresentationFormat>Widescreen</PresentationFormat>
  <Paragraphs>107</Paragraphs>
  <Slides>12</Slides>
  <Notes>10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2" baseType="lpstr">
      <vt:lpstr>Arial</vt:lpstr>
      <vt:lpstr>Arial Narrow</vt:lpstr>
      <vt:lpstr>Calibri</vt:lpstr>
      <vt:lpstr>Gabriola</vt:lpstr>
      <vt:lpstr>Symbol</vt:lpstr>
      <vt:lpstr>Wingdings</vt:lpstr>
      <vt:lpstr>Introduction_to_the_IEC_new</vt:lpstr>
      <vt:lpstr>1_Office Theme</vt:lpstr>
      <vt:lpstr>1_Introduction_to_the_IEC_new</vt:lpstr>
      <vt:lpstr>Photo Editor Photo</vt:lpstr>
      <vt:lpstr>PowerPoint Presentation</vt:lpstr>
      <vt:lpstr>PowerPoint Presentation</vt:lpstr>
      <vt:lpstr>PowerPoint Presentation</vt:lpstr>
      <vt:lpstr>PowerPoint Presentation</vt:lpstr>
      <vt:lpstr>PowerPoint Presentation</vt:lpstr>
      <vt:lpstr>PowerPoint Presentation</vt:lpstr>
      <vt:lpstr>       CoCs linked to ‘out of date QARs’ – 2020</vt:lpstr>
      <vt:lpstr>Essential reading  for ExCB Staff</vt:lpstr>
      <vt:lpstr>IECEx Secretariat Desktop Review (DTR)</vt:lpstr>
      <vt:lpstr>IECEx Online CoC System</vt:lpstr>
      <vt:lpstr> IECEx Compliance Issues 02 Scheme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IECEx Secretariat and the Role of the Compliance Manager</dc:title>
  <dc:creator>Mike Roy</dc:creator>
  <cp:lastModifiedBy>Mike Roy</cp:lastModifiedBy>
  <cp:revision>118</cp:revision>
  <dcterms:created xsi:type="dcterms:W3CDTF">2019-08-20T06:24:47Z</dcterms:created>
  <dcterms:modified xsi:type="dcterms:W3CDTF">2020-09-25T02:41:45Z</dcterms:modified>
</cp:coreProperties>
</file>