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405" r:id="rId2"/>
    <p:sldId id="379" r:id="rId3"/>
    <p:sldId id="422" r:id="rId4"/>
    <p:sldId id="282" r:id="rId5"/>
    <p:sldId id="391" r:id="rId6"/>
    <p:sldId id="429" r:id="rId7"/>
    <p:sldId id="428" r:id="rId8"/>
    <p:sldId id="292" r:id="rId9"/>
    <p:sldId id="407" r:id="rId10"/>
    <p:sldId id="408" r:id="rId11"/>
    <p:sldId id="313" r:id="rId12"/>
    <p:sldId id="413" r:id="rId13"/>
    <p:sldId id="376" r:id="rId14"/>
    <p:sldId id="367" r:id="rId15"/>
    <p:sldId id="301" r:id="rId16"/>
    <p:sldId id="424" r:id="rId17"/>
    <p:sldId id="431" r:id="rId18"/>
    <p:sldId id="427" r:id="rId19"/>
    <p:sldId id="426" r:id="rId20"/>
    <p:sldId id="425" r:id="rId21"/>
    <p:sldId id="368" r:id="rId22"/>
    <p:sldId id="369" r:id="rId23"/>
    <p:sldId id="430" r:id="rId24"/>
    <p:sldId id="406" r:id="rId25"/>
  </p:sldIdLst>
  <p:sldSz cx="9144000" cy="6858000" type="screen4x3"/>
  <p:notesSz cx="6781800"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CC"/>
    <a:srgbClr val="006600"/>
    <a:srgbClr val="0000FF"/>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4" d="100"/>
          <a:sy n="64" d="100"/>
        </p:scale>
        <p:origin x="-1344" y="-30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7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badri\Local%20Settings\Temporary%20Internet%20Files\Content.Outlook\503P2B1K\&#1575;&#1604;&#1604;&#1608;&#1575;&#1574;&#1581;%20&#1575;&#1604;&#1601;&#1606;&#1610;&#1577;%20%20&#1575;&#1604;&#1575;&#1605;&#1575;&#1585;&#1575;&#1578;&#1610;&#1577;%202008.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badri\Desktop\&#1575;&#1604;&#1604;&#1608;&#1575;&#1574;&#1581;%20&#1575;&#1604;&#1601;&#1606;&#1610;&#1577;%20%20&#1575;&#1604;&#1575;&#1605;&#1575;&#1585;&#1575;&#1578;&#1610;&#1577;%20200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lang="en-US" sz="1600" b="1"/>
            </a:pPr>
            <a:r>
              <a:rPr lang="ar-AE" sz="1600" b="1" dirty="0"/>
              <a:t> </a:t>
            </a:r>
            <a:r>
              <a:rPr lang="en-US" sz="1600" b="1" dirty="0" smtClean="0"/>
              <a:t>Technical Regulation </a:t>
            </a:r>
            <a:endParaRPr lang="en-US" sz="1600" b="1" dirty="0"/>
          </a:p>
        </c:rich>
      </c:tx>
      <c:layout>
        <c:manualLayout>
          <c:xMode val="edge"/>
          <c:yMode val="edge"/>
          <c:x val="0.29704416830708874"/>
          <c:y val="4.2226933171815124E-3"/>
        </c:manualLayout>
      </c:layout>
      <c:overlay val="0"/>
    </c:title>
    <c:autoTitleDeleted val="0"/>
    <c:view3D>
      <c:rotX val="2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0"/>
                  <c:y val="-9.047525309336335E-2"/>
                </c:manualLayout>
              </c:layout>
              <c:tx>
                <c:rich>
                  <a:bodyPr/>
                  <a:lstStyle/>
                  <a:p>
                    <a:r>
                      <a:rPr lang="en-US" dirty="0" smtClean="0"/>
                      <a:t>Food</a:t>
                    </a:r>
                    <a:r>
                      <a:rPr lang="ar-AE" dirty="0"/>
                      <a:t>
49%</a:t>
                    </a:r>
                  </a:p>
                </c:rich>
              </c:tx>
              <c:showLegendKey val="0"/>
              <c:showVal val="0"/>
              <c:showCatName val="1"/>
              <c:showSerName val="0"/>
              <c:showPercent val="1"/>
              <c:showBubbleSize val="0"/>
            </c:dLbl>
            <c:dLbl>
              <c:idx val="1"/>
              <c:layout>
                <c:manualLayout>
                  <c:x val="0.12984559547244212"/>
                  <c:y val="1.6126109236345616E-2"/>
                </c:manualLayout>
              </c:layout>
              <c:tx>
                <c:rich>
                  <a:bodyPr/>
                  <a:lstStyle/>
                  <a:p>
                    <a:r>
                      <a:rPr lang="en-US" dirty="0" smtClean="0"/>
                      <a:t>Chemical</a:t>
                    </a:r>
                    <a:r>
                      <a:rPr lang="ar-AE" dirty="0"/>
                      <a:t>
11%</a:t>
                    </a:r>
                  </a:p>
                </c:rich>
              </c:tx>
              <c:showLegendKey val="0"/>
              <c:showVal val="0"/>
              <c:showCatName val="1"/>
              <c:showSerName val="0"/>
              <c:showPercent val="1"/>
              <c:showBubbleSize val="0"/>
            </c:dLbl>
            <c:dLbl>
              <c:idx val="2"/>
              <c:layout/>
              <c:tx>
                <c:rich>
                  <a:bodyPr/>
                  <a:lstStyle/>
                  <a:p>
                    <a:r>
                      <a:rPr lang="en-US" dirty="0" smtClean="0"/>
                      <a:t>Electrical</a:t>
                    </a:r>
                    <a:r>
                      <a:rPr lang="ar-AE" dirty="0"/>
                      <a:t>
5%</a:t>
                    </a:r>
                  </a:p>
                </c:rich>
              </c:tx>
              <c:showLegendKey val="0"/>
              <c:showVal val="0"/>
              <c:showCatName val="1"/>
              <c:showSerName val="0"/>
              <c:showPercent val="1"/>
              <c:showBubbleSize val="0"/>
            </c:dLbl>
            <c:dLbl>
              <c:idx val="3"/>
              <c:layout/>
              <c:tx>
                <c:rich>
                  <a:bodyPr/>
                  <a:lstStyle/>
                  <a:p>
                    <a:r>
                      <a:rPr lang="en-US" smtClean="0"/>
                      <a:t>Metrology</a:t>
                    </a:r>
                    <a:r>
                      <a:rPr lang="ar-AE" dirty="0"/>
                      <a:t>
8%</a:t>
                    </a:r>
                  </a:p>
                </c:rich>
              </c:tx>
              <c:showLegendKey val="0"/>
              <c:showVal val="0"/>
              <c:showCatName val="1"/>
              <c:showSerName val="0"/>
              <c:showPercent val="1"/>
              <c:showBubbleSize val="0"/>
            </c:dLbl>
            <c:dLbl>
              <c:idx val="4"/>
              <c:layout/>
              <c:tx>
                <c:rich>
                  <a:bodyPr/>
                  <a:lstStyle/>
                  <a:p>
                    <a:r>
                      <a:rPr lang="en-US" smtClean="0"/>
                      <a:t>Construction</a:t>
                    </a:r>
                    <a:r>
                      <a:rPr lang="ar-AE" dirty="0"/>
                      <a:t>
1%</a:t>
                    </a:r>
                  </a:p>
                </c:rich>
              </c:tx>
              <c:showLegendKey val="0"/>
              <c:showVal val="0"/>
              <c:showCatName val="1"/>
              <c:showSerName val="0"/>
              <c:showPercent val="1"/>
              <c:showBubbleSize val="0"/>
            </c:dLbl>
            <c:dLbl>
              <c:idx val="5"/>
              <c:layout>
                <c:manualLayout>
                  <c:x val="-3.6430774278215491E-2"/>
                  <c:y val="-1.9343102945465328E-2"/>
                </c:manualLayout>
              </c:layout>
              <c:tx>
                <c:rich>
                  <a:bodyPr/>
                  <a:lstStyle/>
                  <a:p>
                    <a:r>
                      <a:rPr lang="en-US" dirty="0" smtClean="0"/>
                      <a:t>Mechanical</a:t>
                    </a:r>
                    <a:r>
                      <a:rPr lang="ar-AE" dirty="0"/>
                      <a:t>
23%</a:t>
                    </a:r>
                  </a:p>
                </c:rich>
              </c:tx>
              <c:showLegendKey val="0"/>
              <c:showVal val="0"/>
              <c:showCatName val="1"/>
              <c:showSerName val="0"/>
              <c:showPercent val="1"/>
              <c:showBubbleSize val="0"/>
            </c:dLbl>
            <c:dLbl>
              <c:idx val="6"/>
              <c:layout/>
              <c:tx>
                <c:rich>
                  <a:bodyPr/>
                  <a:lstStyle/>
                  <a:p>
                    <a:r>
                      <a:rPr lang="en-US" smtClean="0"/>
                      <a:t>Oil &amp; Gas</a:t>
                    </a:r>
                    <a:r>
                      <a:rPr lang="ar-AE" dirty="0"/>
                      <a:t>
3%</a:t>
                    </a:r>
                  </a:p>
                </c:rich>
              </c:tx>
              <c:showLegendKey val="0"/>
              <c:showVal val="0"/>
              <c:showCatName val="1"/>
              <c:showSerName val="0"/>
              <c:showPercent val="1"/>
              <c:showBubbleSize val="0"/>
            </c:dLbl>
            <c:txPr>
              <a:bodyPr/>
              <a:lstStyle/>
              <a:p>
                <a:pPr>
                  <a:defRPr lang="en-US"/>
                </a:pPr>
                <a:endParaRPr lang="en-US"/>
              </a:p>
            </c:txPr>
            <c:showLegendKey val="0"/>
            <c:showVal val="0"/>
            <c:showCatName val="1"/>
            <c:showSerName val="0"/>
            <c:showPercent val="1"/>
            <c:showBubbleSize val="0"/>
            <c:showLeaderLines val="1"/>
          </c:dLbls>
          <c:cat>
            <c:strRef>
              <c:f>Sheet2!$A$1:$A$7</c:f>
              <c:strCache>
                <c:ptCount val="7"/>
                <c:pt idx="0">
                  <c:v>غذائية وزراعية </c:v>
                </c:pt>
                <c:pt idx="1">
                  <c:v> كيمائية وغزل ونسيج</c:v>
                </c:pt>
                <c:pt idx="2">
                  <c:v>كهربائية والكترونية</c:v>
                </c:pt>
                <c:pt idx="3">
                  <c:v>مقاييس ومعايرة</c:v>
                </c:pt>
                <c:pt idx="4">
                  <c:v>مواد بناء وتشييد</c:v>
                </c:pt>
                <c:pt idx="5">
                  <c:v>ميكانيكية ومعدنية</c:v>
                </c:pt>
                <c:pt idx="6">
                  <c:v>نفط وغاز</c:v>
                </c:pt>
              </c:strCache>
            </c:strRef>
          </c:cat>
          <c:val>
            <c:numRef>
              <c:f>Sheet2!$B$1:$B$7</c:f>
              <c:numCache>
                <c:formatCode>General</c:formatCode>
                <c:ptCount val="7"/>
                <c:pt idx="0">
                  <c:v>214</c:v>
                </c:pt>
                <c:pt idx="1">
                  <c:v>50</c:v>
                </c:pt>
                <c:pt idx="2">
                  <c:v>20</c:v>
                </c:pt>
                <c:pt idx="3">
                  <c:v>35</c:v>
                </c:pt>
                <c:pt idx="4">
                  <c:v>6</c:v>
                </c:pt>
                <c:pt idx="5">
                  <c:v>101</c:v>
                </c:pt>
                <c:pt idx="6">
                  <c:v>12</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view3D>
      <c:rotX val="30"/>
      <c:rotY val="20"/>
      <c:rAngAx val="0"/>
      <c:perspective val="30"/>
    </c:view3D>
    <c:floor>
      <c:thickness val="0"/>
    </c:floor>
    <c:sideWall>
      <c:thickness val="0"/>
    </c:sideWall>
    <c:backWall>
      <c:thickness val="0"/>
    </c:backWall>
    <c:plotArea>
      <c:layout/>
      <c:pie3DChart>
        <c:varyColors val="1"/>
        <c:ser>
          <c:idx val="0"/>
          <c:order val="0"/>
          <c:explosion val="25"/>
          <c:dLbls>
            <c:dLbl>
              <c:idx val="0"/>
              <c:layout>
                <c:manualLayout>
                  <c:x val="9.4326055833929848E-2"/>
                  <c:y val="2.6315789473684209E-2"/>
                </c:manualLayout>
              </c:layout>
              <c:tx>
                <c:rich>
                  <a:bodyPr/>
                  <a:lstStyle/>
                  <a:p>
                    <a:r>
                      <a:rPr lang="en-US" dirty="0" smtClean="0"/>
                      <a:t>Mandatory</a:t>
                    </a:r>
                    <a:r>
                      <a:rPr lang="ar-AE" dirty="0"/>
                      <a:t>
</a:t>
                    </a:r>
                    <a:r>
                      <a:rPr lang="ar-AE" dirty="0" smtClean="0"/>
                      <a:t>1</a:t>
                    </a:r>
                    <a:r>
                      <a:rPr lang="en-US" dirty="0" smtClean="0"/>
                      <a:t>0</a:t>
                    </a:r>
                    <a:r>
                      <a:rPr lang="ar-AE" dirty="0" smtClean="0"/>
                      <a:t>%</a:t>
                    </a:r>
                    <a:endParaRPr lang="ar-AE" dirty="0"/>
                  </a:p>
                </c:rich>
              </c:tx>
              <c:showLegendKey val="0"/>
              <c:showVal val="0"/>
              <c:showCatName val="1"/>
              <c:showSerName val="0"/>
              <c:showPercent val="1"/>
              <c:showBubbleSize val="0"/>
            </c:dLbl>
            <c:dLbl>
              <c:idx val="1"/>
              <c:layout/>
              <c:tx>
                <c:rich>
                  <a:bodyPr/>
                  <a:lstStyle/>
                  <a:p>
                    <a:r>
                      <a:rPr lang="en-US" dirty="0" err="1" smtClean="0"/>
                      <a:t>Voluntry</a:t>
                    </a:r>
                    <a:r>
                      <a:rPr lang="ar-AE" dirty="0"/>
                      <a:t>
</a:t>
                    </a:r>
                    <a:r>
                      <a:rPr lang="en-US" dirty="0" smtClean="0"/>
                      <a:t>90</a:t>
                    </a:r>
                    <a:r>
                      <a:rPr lang="ar-AE" dirty="0" smtClean="0"/>
                      <a:t>%</a:t>
                    </a:r>
                    <a:endParaRPr lang="ar-AE" dirty="0"/>
                  </a:p>
                </c:rich>
              </c:tx>
              <c:showLegendKey val="0"/>
              <c:showVal val="0"/>
              <c:showCatName val="1"/>
              <c:showSerName val="0"/>
              <c:showPercent val="1"/>
              <c:showBubbleSize val="0"/>
            </c:dLbl>
            <c:txPr>
              <a:bodyPr/>
              <a:lstStyle/>
              <a:p>
                <a:pPr>
                  <a:defRPr lang="en-US"/>
                </a:pPr>
                <a:endParaRPr lang="en-US"/>
              </a:p>
            </c:txPr>
            <c:showLegendKey val="0"/>
            <c:showVal val="0"/>
            <c:showCatName val="1"/>
            <c:showSerName val="0"/>
            <c:showPercent val="1"/>
            <c:showBubbleSize val="0"/>
            <c:showLeaderLines val="1"/>
          </c:dLbls>
          <c:cat>
            <c:strRef>
              <c:f>Sheet2!$A$18:$A$19</c:f>
              <c:strCache>
                <c:ptCount val="2"/>
                <c:pt idx="0">
                  <c:v>الإلزامية</c:v>
                </c:pt>
                <c:pt idx="1">
                  <c:v>الإختيارية</c:v>
                </c:pt>
              </c:strCache>
            </c:strRef>
          </c:cat>
          <c:val>
            <c:numRef>
              <c:f>Sheet2!$B$18:$B$19</c:f>
              <c:numCache>
                <c:formatCode>General</c:formatCode>
                <c:ptCount val="2"/>
                <c:pt idx="0">
                  <c:v>438</c:v>
                </c:pt>
                <c:pt idx="1">
                  <c:v>3662</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ED2C28-9A3C-47CC-9A54-DF2D573EBB9D}" type="doc">
      <dgm:prSet loTypeId="urn:microsoft.com/office/officeart/2005/8/layout/process1" loCatId="process" qsTypeId="urn:microsoft.com/office/officeart/2005/8/quickstyle/simple3" qsCatId="simple" csTypeId="urn:microsoft.com/office/officeart/2005/8/colors/accent0_3" csCatId="mainScheme" phldr="1"/>
      <dgm:spPr/>
    </dgm:pt>
    <dgm:pt modelId="{70858D5E-C06D-41ED-A425-5567C49327C7}">
      <dgm:prSet phldrT="[Text]"/>
      <dgm:spPr/>
      <dgm:t>
        <a:bodyPr/>
        <a:lstStyle/>
        <a:p>
          <a:r>
            <a:rPr lang="en-US" dirty="0" smtClean="0">
              <a:cs typeface="AL-Mohanad" pitchFamily="2" charset="-78"/>
            </a:rPr>
            <a:t>Identify Essential Requirement</a:t>
          </a:r>
          <a:endParaRPr lang="en-GB" dirty="0">
            <a:cs typeface="AL-Mohanad" pitchFamily="2" charset="-78"/>
          </a:endParaRPr>
        </a:p>
      </dgm:t>
    </dgm:pt>
    <dgm:pt modelId="{7A8CB7C5-BD9B-40CB-9171-4AA7FD122417}" type="parTrans" cxnId="{6C82E065-08EC-412A-A62E-3981BE6641A2}">
      <dgm:prSet/>
      <dgm:spPr/>
      <dgm:t>
        <a:bodyPr/>
        <a:lstStyle/>
        <a:p>
          <a:endParaRPr lang="en-GB"/>
        </a:p>
      </dgm:t>
    </dgm:pt>
    <dgm:pt modelId="{428B9FE9-0EF1-4494-B634-3B3D3D49E752}" type="sibTrans" cxnId="{6C82E065-08EC-412A-A62E-3981BE6641A2}">
      <dgm:prSet/>
      <dgm:spPr/>
      <dgm:t>
        <a:bodyPr/>
        <a:lstStyle/>
        <a:p>
          <a:endParaRPr lang="en-GB"/>
        </a:p>
      </dgm:t>
    </dgm:pt>
    <dgm:pt modelId="{220A43D9-7A2C-46CA-854B-89A7F115D62B}">
      <dgm:prSet phldrT="[Text]"/>
      <dgm:spPr/>
      <dgm:t>
        <a:bodyPr/>
        <a:lstStyle/>
        <a:p>
          <a:r>
            <a:rPr lang="en-US" dirty="0" smtClean="0">
              <a:cs typeface="AL-Mohanad" pitchFamily="2" charset="-78"/>
            </a:rPr>
            <a:t>Implement the Standard &amp; Guides</a:t>
          </a:r>
          <a:endParaRPr lang="en-GB" dirty="0">
            <a:cs typeface="AL-Mohanad" pitchFamily="2" charset="-78"/>
          </a:endParaRPr>
        </a:p>
      </dgm:t>
    </dgm:pt>
    <dgm:pt modelId="{83841D9E-1D57-4F61-B838-EB8FAD8FB66F}" type="parTrans" cxnId="{79FCD0B1-07BF-411F-A6BE-418914E21D55}">
      <dgm:prSet/>
      <dgm:spPr/>
      <dgm:t>
        <a:bodyPr/>
        <a:lstStyle/>
        <a:p>
          <a:endParaRPr lang="en-GB"/>
        </a:p>
      </dgm:t>
    </dgm:pt>
    <dgm:pt modelId="{D765EDDE-18F3-4C62-A4BE-67B538E639E5}" type="sibTrans" cxnId="{79FCD0B1-07BF-411F-A6BE-418914E21D55}">
      <dgm:prSet/>
      <dgm:spPr/>
      <dgm:t>
        <a:bodyPr/>
        <a:lstStyle/>
        <a:p>
          <a:endParaRPr lang="en-GB"/>
        </a:p>
      </dgm:t>
    </dgm:pt>
    <dgm:pt modelId="{6839DE46-7E93-4EB4-B7AF-6E35DF51A89E}">
      <dgm:prSet phldrT="[Text]"/>
      <dgm:spPr/>
      <dgm:t>
        <a:bodyPr/>
        <a:lstStyle/>
        <a:p>
          <a:r>
            <a:rPr lang="en-US" dirty="0" smtClean="0">
              <a:cs typeface="AL-Mohanad" pitchFamily="2" charset="-78"/>
            </a:rPr>
            <a:t>Review the requirement &amp; System</a:t>
          </a:r>
          <a:endParaRPr lang="en-GB" dirty="0">
            <a:cs typeface="AL-Mohanad" pitchFamily="2" charset="-78"/>
          </a:endParaRPr>
        </a:p>
      </dgm:t>
    </dgm:pt>
    <dgm:pt modelId="{1DD99695-FFE0-4231-98D1-97FE4634FE68}" type="parTrans" cxnId="{CE3556D8-FA7E-4CEB-9104-931483F45756}">
      <dgm:prSet/>
      <dgm:spPr/>
      <dgm:t>
        <a:bodyPr/>
        <a:lstStyle/>
        <a:p>
          <a:endParaRPr lang="en-GB"/>
        </a:p>
      </dgm:t>
    </dgm:pt>
    <dgm:pt modelId="{1F4DDB4A-E3C3-4AA5-B39A-A83C30FF5E2B}" type="sibTrans" cxnId="{CE3556D8-FA7E-4CEB-9104-931483F45756}">
      <dgm:prSet/>
      <dgm:spPr/>
      <dgm:t>
        <a:bodyPr/>
        <a:lstStyle/>
        <a:p>
          <a:endParaRPr lang="en-GB"/>
        </a:p>
      </dgm:t>
    </dgm:pt>
    <dgm:pt modelId="{8D3B9190-EE13-48F7-92A7-5221C0D29164}">
      <dgm:prSet phldrT="[Text]"/>
      <dgm:spPr/>
      <dgm:t>
        <a:bodyPr/>
        <a:lstStyle/>
        <a:p>
          <a:r>
            <a:rPr lang="en-US" dirty="0" smtClean="0">
              <a:cs typeface="AL-Mohanad" pitchFamily="2" charset="-78"/>
            </a:rPr>
            <a:t>Propose Technical Regulation &amp; Agree on Program</a:t>
          </a:r>
          <a:endParaRPr lang="en-GB" dirty="0">
            <a:cs typeface="AL-Mohanad" pitchFamily="2" charset="-78"/>
          </a:endParaRPr>
        </a:p>
      </dgm:t>
    </dgm:pt>
    <dgm:pt modelId="{B54DC076-121E-4743-BAC1-71894E9AD929}" type="parTrans" cxnId="{E007DE0E-6B76-405F-A9BF-5D2A76A6ACCA}">
      <dgm:prSet/>
      <dgm:spPr/>
      <dgm:t>
        <a:bodyPr/>
        <a:lstStyle/>
        <a:p>
          <a:endParaRPr lang="en-GB"/>
        </a:p>
      </dgm:t>
    </dgm:pt>
    <dgm:pt modelId="{DA435044-61F2-455F-A05F-882728EDA627}" type="sibTrans" cxnId="{E007DE0E-6B76-405F-A9BF-5D2A76A6ACCA}">
      <dgm:prSet/>
      <dgm:spPr/>
      <dgm:t>
        <a:bodyPr/>
        <a:lstStyle/>
        <a:p>
          <a:endParaRPr lang="en-GB"/>
        </a:p>
      </dgm:t>
    </dgm:pt>
    <dgm:pt modelId="{94B16FB5-779A-4518-A648-BA115AE8DC42}">
      <dgm:prSet phldrT="[Text]"/>
      <dgm:spPr/>
      <dgm:t>
        <a:bodyPr/>
        <a:lstStyle/>
        <a:p>
          <a:r>
            <a:rPr lang="en-US" dirty="0" smtClean="0">
              <a:cs typeface="AL-Mohanad" pitchFamily="2" charset="-78"/>
            </a:rPr>
            <a:t>Issue Technical Regulation</a:t>
          </a:r>
          <a:endParaRPr lang="en-GB" dirty="0">
            <a:cs typeface="AL-Mohanad" pitchFamily="2" charset="-78"/>
          </a:endParaRPr>
        </a:p>
      </dgm:t>
    </dgm:pt>
    <dgm:pt modelId="{3AFAD23C-633B-4A6C-817C-BC9A63AAC9DD}" type="parTrans" cxnId="{A6B90D1E-2B32-4253-A3A7-A7988C8BC5D8}">
      <dgm:prSet/>
      <dgm:spPr/>
      <dgm:t>
        <a:bodyPr/>
        <a:lstStyle/>
        <a:p>
          <a:endParaRPr lang="en-GB"/>
        </a:p>
      </dgm:t>
    </dgm:pt>
    <dgm:pt modelId="{56593F3D-2F54-4AB5-8B19-8148F0EF426F}" type="sibTrans" cxnId="{A6B90D1E-2B32-4253-A3A7-A7988C8BC5D8}">
      <dgm:prSet/>
      <dgm:spPr/>
      <dgm:t>
        <a:bodyPr/>
        <a:lstStyle/>
        <a:p>
          <a:endParaRPr lang="en-GB"/>
        </a:p>
      </dgm:t>
    </dgm:pt>
    <dgm:pt modelId="{963D172A-2764-4478-97D9-73550E30D771}">
      <dgm:prSet phldrT="[Text]"/>
      <dgm:spPr/>
      <dgm:t>
        <a:bodyPr/>
        <a:lstStyle/>
        <a:p>
          <a:r>
            <a:rPr lang="en-US" dirty="0" smtClean="0">
              <a:cs typeface="AL-Mohanad" pitchFamily="2" charset="-78"/>
            </a:rPr>
            <a:t>Issue Standards &amp; Guides</a:t>
          </a:r>
          <a:endParaRPr lang="en-GB" dirty="0">
            <a:cs typeface="AL-Mohanad" pitchFamily="2" charset="-78"/>
          </a:endParaRPr>
        </a:p>
      </dgm:t>
    </dgm:pt>
    <dgm:pt modelId="{ED411243-8EE2-45A1-AFF0-3B352275D368}" type="parTrans" cxnId="{36EA628A-5A8E-4A8F-A26C-597BF0ABFEE9}">
      <dgm:prSet/>
      <dgm:spPr/>
      <dgm:t>
        <a:bodyPr/>
        <a:lstStyle/>
        <a:p>
          <a:endParaRPr lang="en-GB"/>
        </a:p>
      </dgm:t>
    </dgm:pt>
    <dgm:pt modelId="{4DD964E1-83FC-45F5-BBC7-E040FBD3A7DD}" type="sibTrans" cxnId="{36EA628A-5A8E-4A8F-A26C-597BF0ABFEE9}">
      <dgm:prSet/>
      <dgm:spPr/>
      <dgm:t>
        <a:bodyPr/>
        <a:lstStyle/>
        <a:p>
          <a:endParaRPr lang="en-GB"/>
        </a:p>
      </dgm:t>
    </dgm:pt>
    <dgm:pt modelId="{9663693F-A118-450F-9AF7-43992C116F32}" type="pres">
      <dgm:prSet presAssocID="{DEED2C28-9A3C-47CC-9A54-DF2D573EBB9D}" presName="Name0" presStyleCnt="0">
        <dgm:presLayoutVars>
          <dgm:dir/>
          <dgm:resizeHandles val="exact"/>
        </dgm:presLayoutVars>
      </dgm:prSet>
      <dgm:spPr/>
    </dgm:pt>
    <dgm:pt modelId="{4137F499-776E-4A0A-A868-6D922263B6C9}" type="pres">
      <dgm:prSet presAssocID="{70858D5E-C06D-41ED-A425-5567C49327C7}" presName="node" presStyleLbl="node1" presStyleIdx="0" presStyleCnt="6">
        <dgm:presLayoutVars>
          <dgm:bulletEnabled val="1"/>
        </dgm:presLayoutVars>
      </dgm:prSet>
      <dgm:spPr/>
      <dgm:t>
        <a:bodyPr/>
        <a:lstStyle/>
        <a:p>
          <a:endParaRPr lang="en-GB"/>
        </a:p>
      </dgm:t>
    </dgm:pt>
    <dgm:pt modelId="{3D14ED17-4E5A-4DE2-9EB2-68E6E76269C3}" type="pres">
      <dgm:prSet presAssocID="{428B9FE9-0EF1-4494-B634-3B3D3D49E752}" presName="sibTrans" presStyleLbl="sibTrans2D1" presStyleIdx="0" presStyleCnt="5"/>
      <dgm:spPr/>
      <dgm:t>
        <a:bodyPr/>
        <a:lstStyle/>
        <a:p>
          <a:endParaRPr lang="en-GB"/>
        </a:p>
      </dgm:t>
    </dgm:pt>
    <dgm:pt modelId="{BBA24A64-5581-45D7-A7DE-C0AA62006806}" type="pres">
      <dgm:prSet presAssocID="{428B9FE9-0EF1-4494-B634-3B3D3D49E752}" presName="connectorText" presStyleLbl="sibTrans2D1" presStyleIdx="0" presStyleCnt="5"/>
      <dgm:spPr/>
      <dgm:t>
        <a:bodyPr/>
        <a:lstStyle/>
        <a:p>
          <a:endParaRPr lang="en-GB"/>
        </a:p>
      </dgm:t>
    </dgm:pt>
    <dgm:pt modelId="{44F0E03F-916C-428F-AFA1-937EA3EC5A04}" type="pres">
      <dgm:prSet presAssocID="{8D3B9190-EE13-48F7-92A7-5221C0D29164}" presName="node" presStyleLbl="node1" presStyleIdx="1" presStyleCnt="6">
        <dgm:presLayoutVars>
          <dgm:bulletEnabled val="1"/>
        </dgm:presLayoutVars>
      </dgm:prSet>
      <dgm:spPr/>
      <dgm:t>
        <a:bodyPr/>
        <a:lstStyle/>
        <a:p>
          <a:endParaRPr lang="en-GB"/>
        </a:p>
      </dgm:t>
    </dgm:pt>
    <dgm:pt modelId="{75DF53D4-7006-4836-9B19-C663C5B04F34}" type="pres">
      <dgm:prSet presAssocID="{DA435044-61F2-455F-A05F-882728EDA627}" presName="sibTrans" presStyleLbl="sibTrans2D1" presStyleIdx="1" presStyleCnt="5"/>
      <dgm:spPr/>
      <dgm:t>
        <a:bodyPr/>
        <a:lstStyle/>
        <a:p>
          <a:endParaRPr lang="en-GB"/>
        </a:p>
      </dgm:t>
    </dgm:pt>
    <dgm:pt modelId="{18D9C8A0-476F-4240-8A7F-F01225899EC1}" type="pres">
      <dgm:prSet presAssocID="{DA435044-61F2-455F-A05F-882728EDA627}" presName="connectorText" presStyleLbl="sibTrans2D1" presStyleIdx="1" presStyleCnt="5"/>
      <dgm:spPr/>
      <dgm:t>
        <a:bodyPr/>
        <a:lstStyle/>
        <a:p>
          <a:endParaRPr lang="en-GB"/>
        </a:p>
      </dgm:t>
    </dgm:pt>
    <dgm:pt modelId="{950C3D12-7CD4-4B3E-9E32-D7EC528BD446}" type="pres">
      <dgm:prSet presAssocID="{94B16FB5-779A-4518-A648-BA115AE8DC42}" presName="node" presStyleLbl="node1" presStyleIdx="2" presStyleCnt="6">
        <dgm:presLayoutVars>
          <dgm:bulletEnabled val="1"/>
        </dgm:presLayoutVars>
      </dgm:prSet>
      <dgm:spPr/>
      <dgm:t>
        <a:bodyPr/>
        <a:lstStyle/>
        <a:p>
          <a:endParaRPr lang="en-GB"/>
        </a:p>
      </dgm:t>
    </dgm:pt>
    <dgm:pt modelId="{229987D3-0F8F-4B59-82DC-0C3388701E23}" type="pres">
      <dgm:prSet presAssocID="{56593F3D-2F54-4AB5-8B19-8148F0EF426F}" presName="sibTrans" presStyleLbl="sibTrans2D1" presStyleIdx="2" presStyleCnt="5"/>
      <dgm:spPr/>
      <dgm:t>
        <a:bodyPr/>
        <a:lstStyle/>
        <a:p>
          <a:endParaRPr lang="en-GB"/>
        </a:p>
      </dgm:t>
    </dgm:pt>
    <dgm:pt modelId="{D696EDB6-7313-4553-B30F-6803948F1C69}" type="pres">
      <dgm:prSet presAssocID="{56593F3D-2F54-4AB5-8B19-8148F0EF426F}" presName="connectorText" presStyleLbl="sibTrans2D1" presStyleIdx="2" presStyleCnt="5"/>
      <dgm:spPr/>
      <dgm:t>
        <a:bodyPr/>
        <a:lstStyle/>
        <a:p>
          <a:endParaRPr lang="en-GB"/>
        </a:p>
      </dgm:t>
    </dgm:pt>
    <dgm:pt modelId="{C944DA10-5395-462F-957D-C2D868B926A6}" type="pres">
      <dgm:prSet presAssocID="{963D172A-2764-4478-97D9-73550E30D771}" presName="node" presStyleLbl="node1" presStyleIdx="3" presStyleCnt="6">
        <dgm:presLayoutVars>
          <dgm:bulletEnabled val="1"/>
        </dgm:presLayoutVars>
      </dgm:prSet>
      <dgm:spPr/>
      <dgm:t>
        <a:bodyPr/>
        <a:lstStyle/>
        <a:p>
          <a:endParaRPr lang="en-GB"/>
        </a:p>
      </dgm:t>
    </dgm:pt>
    <dgm:pt modelId="{FE75C34E-1206-4D60-8BEB-B76D4FBC4759}" type="pres">
      <dgm:prSet presAssocID="{4DD964E1-83FC-45F5-BBC7-E040FBD3A7DD}" presName="sibTrans" presStyleLbl="sibTrans2D1" presStyleIdx="3" presStyleCnt="5"/>
      <dgm:spPr/>
      <dgm:t>
        <a:bodyPr/>
        <a:lstStyle/>
        <a:p>
          <a:endParaRPr lang="en-GB"/>
        </a:p>
      </dgm:t>
    </dgm:pt>
    <dgm:pt modelId="{BEBEE7F9-C623-46AD-9C2C-35C790420CE4}" type="pres">
      <dgm:prSet presAssocID="{4DD964E1-83FC-45F5-BBC7-E040FBD3A7DD}" presName="connectorText" presStyleLbl="sibTrans2D1" presStyleIdx="3" presStyleCnt="5"/>
      <dgm:spPr/>
      <dgm:t>
        <a:bodyPr/>
        <a:lstStyle/>
        <a:p>
          <a:endParaRPr lang="en-GB"/>
        </a:p>
      </dgm:t>
    </dgm:pt>
    <dgm:pt modelId="{DD08D236-6E01-4330-978C-3144BCD5FD6C}" type="pres">
      <dgm:prSet presAssocID="{220A43D9-7A2C-46CA-854B-89A7F115D62B}" presName="node" presStyleLbl="node1" presStyleIdx="4" presStyleCnt="6">
        <dgm:presLayoutVars>
          <dgm:bulletEnabled val="1"/>
        </dgm:presLayoutVars>
      </dgm:prSet>
      <dgm:spPr/>
      <dgm:t>
        <a:bodyPr/>
        <a:lstStyle/>
        <a:p>
          <a:endParaRPr lang="en-GB"/>
        </a:p>
      </dgm:t>
    </dgm:pt>
    <dgm:pt modelId="{296B04C6-EA2B-4BCC-B204-27FF8AB4F815}" type="pres">
      <dgm:prSet presAssocID="{D765EDDE-18F3-4C62-A4BE-67B538E639E5}" presName="sibTrans" presStyleLbl="sibTrans2D1" presStyleIdx="4" presStyleCnt="5"/>
      <dgm:spPr/>
      <dgm:t>
        <a:bodyPr/>
        <a:lstStyle/>
        <a:p>
          <a:endParaRPr lang="en-GB"/>
        </a:p>
      </dgm:t>
    </dgm:pt>
    <dgm:pt modelId="{F07CA4DA-6125-473D-9C9E-A60C6A95544A}" type="pres">
      <dgm:prSet presAssocID="{D765EDDE-18F3-4C62-A4BE-67B538E639E5}" presName="connectorText" presStyleLbl="sibTrans2D1" presStyleIdx="4" presStyleCnt="5"/>
      <dgm:spPr/>
      <dgm:t>
        <a:bodyPr/>
        <a:lstStyle/>
        <a:p>
          <a:endParaRPr lang="en-GB"/>
        </a:p>
      </dgm:t>
    </dgm:pt>
    <dgm:pt modelId="{65DE6873-B4D9-41CC-93CC-748D022D9866}" type="pres">
      <dgm:prSet presAssocID="{6839DE46-7E93-4EB4-B7AF-6E35DF51A89E}" presName="node" presStyleLbl="node1" presStyleIdx="5" presStyleCnt="6">
        <dgm:presLayoutVars>
          <dgm:bulletEnabled val="1"/>
        </dgm:presLayoutVars>
      </dgm:prSet>
      <dgm:spPr/>
      <dgm:t>
        <a:bodyPr/>
        <a:lstStyle/>
        <a:p>
          <a:endParaRPr lang="en-GB"/>
        </a:p>
      </dgm:t>
    </dgm:pt>
  </dgm:ptLst>
  <dgm:cxnLst>
    <dgm:cxn modelId="{BC73A909-DFE0-4A2F-806C-77FB82BDB41A}" type="presOf" srcId="{6839DE46-7E93-4EB4-B7AF-6E35DF51A89E}" destId="{65DE6873-B4D9-41CC-93CC-748D022D9866}" srcOrd="0" destOrd="0" presId="urn:microsoft.com/office/officeart/2005/8/layout/process1"/>
    <dgm:cxn modelId="{933A48C0-5269-4493-89D3-06A8769245DA}" type="presOf" srcId="{DA435044-61F2-455F-A05F-882728EDA627}" destId="{18D9C8A0-476F-4240-8A7F-F01225899EC1}" srcOrd="1" destOrd="0" presId="urn:microsoft.com/office/officeart/2005/8/layout/process1"/>
    <dgm:cxn modelId="{ED8CC2BB-351E-4735-B418-AB2023675682}" type="presOf" srcId="{220A43D9-7A2C-46CA-854B-89A7F115D62B}" destId="{DD08D236-6E01-4330-978C-3144BCD5FD6C}" srcOrd="0" destOrd="0" presId="urn:microsoft.com/office/officeart/2005/8/layout/process1"/>
    <dgm:cxn modelId="{E68E1D36-07CB-4BA6-AD64-BBE0F5812C12}" type="presOf" srcId="{D765EDDE-18F3-4C62-A4BE-67B538E639E5}" destId="{296B04C6-EA2B-4BCC-B204-27FF8AB4F815}" srcOrd="0" destOrd="0" presId="urn:microsoft.com/office/officeart/2005/8/layout/process1"/>
    <dgm:cxn modelId="{F8F93FE2-C79A-4CA7-B90A-ECC0EF08E466}" type="presOf" srcId="{428B9FE9-0EF1-4494-B634-3B3D3D49E752}" destId="{3D14ED17-4E5A-4DE2-9EB2-68E6E76269C3}" srcOrd="0" destOrd="0" presId="urn:microsoft.com/office/officeart/2005/8/layout/process1"/>
    <dgm:cxn modelId="{36EA628A-5A8E-4A8F-A26C-597BF0ABFEE9}" srcId="{DEED2C28-9A3C-47CC-9A54-DF2D573EBB9D}" destId="{963D172A-2764-4478-97D9-73550E30D771}" srcOrd="3" destOrd="0" parTransId="{ED411243-8EE2-45A1-AFF0-3B352275D368}" sibTransId="{4DD964E1-83FC-45F5-BBC7-E040FBD3A7DD}"/>
    <dgm:cxn modelId="{79FCD0B1-07BF-411F-A6BE-418914E21D55}" srcId="{DEED2C28-9A3C-47CC-9A54-DF2D573EBB9D}" destId="{220A43D9-7A2C-46CA-854B-89A7F115D62B}" srcOrd="4" destOrd="0" parTransId="{83841D9E-1D57-4F61-B838-EB8FAD8FB66F}" sibTransId="{D765EDDE-18F3-4C62-A4BE-67B538E639E5}"/>
    <dgm:cxn modelId="{4022C711-7F9E-4928-A1E8-A9ED8F165BE7}" type="presOf" srcId="{56593F3D-2F54-4AB5-8B19-8148F0EF426F}" destId="{229987D3-0F8F-4B59-82DC-0C3388701E23}" srcOrd="0" destOrd="0" presId="urn:microsoft.com/office/officeart/2005/8/layout/process1"/>
    <dgm:cxn modelId="{A6B90D1E-2B32-4253-A3A7-A7988C8BC5D8}" srcId="{DEED2C28-9A3C-47CC-9A54-DF2D573EBB9D}" destId="{94B16FB5-779A-4518-A648-BA115AE8DC42}" srcOrd="2" destOrd="0" parTransId="{3AFAD23C-633B-4A6C-817C-BC9A63AAC9DD}" sibTransId="{56593F3D-2F54-4AB5-8B19-8148F0EF426F}"/>
    <dgm:cxn modelId="{58B245ED-21E7-4FA3-BF2F-5206C4866FFE}" type="presOf" srcId="{94B16FB5-779A-4518-A648-BA115AE8DC42}" destId="{950C3D12-7CD4-4B3E-9E32-D7EC528BD446}" srcOrd="0" destOrd="0" presId="urn:microsoft.com/office/officeart/2005/8/layout/process1"/>
    <dgm:cxn modelId="{04AEA7A4-95AC-4798-97E0-E6369AD2CBB1}" type="presOf" srcId="{56593F3D-2F54-4AB5-8B19-8148F0EF426F}" destId="{D696EDB6-7313-4553-B30F-6803948F1C69}" srcOrd="1" destOrd="0" presId="urn:microsoft.com/office/officeart/2005/8/layout/process1"/>
    <dgm:cxn modelId="{6BA36351-1464-4A5D-A042-971DFA52C88F}" type="presOf" srcId="{DA435044-61F2-455F-A05F-882728EDA627}" destId="{75DF53D4-7006-4836-9B19-C663C5B04F34}" srcOrd="0" destOrd="0" presId="urn:microsoft.com/office/officeart/2005/8/layout/process1"/>
    <dgm:cxn modelId="{FCA5BCFB-0CAF-4B3D-952D-D24C3ADB412D}" type="presOf" srcId="{8D3B9190-EE13-48F7-92A7-5221C0D29164}" destId="{44F0E03F-916C-428F-AFA1-937EA3EC5A04}" srcOrd="0" destOrd="0" presId="urn:microsoft.com/office/officeart/2005/8/layout/process1"/>
    <dgm:cxn modelId="{CE3556D8-FA7E-4CEB-9104-931483F45756}" srcId="{DEED2C28-9A3C-47CC-9A54-DF2D573EBB9D}" destId="{6839DE46-7E93-4EB4-B7AF-6E35DF51A89E}" srcOrd="5" destOrd="0" parTransId="{1DD99695-FFE0-4231-98D1-97FE4634FE68}" sibTransId="{1F4DDB4A-E3C3-4AA5-B39A-A83C30FF5E2B}"/>
    <dgm:cxn modelId="{7C3859CD-A924-4C24-93F1-5AA9DDAFF8B4}" type="presOf" srcId="{DEED2C28-9A3C-47CC-9A54-DF2D573EBB9D}" destId="{9663693F-A118-450F-9AF7-43992C116F32}" srcOrd="0" destOrd="0" presId="urn:microsoft.com/office/officeart/2005/8/layout/process1"/>
    <dgm:cxn modelId="{68F9C910-7B58-4768-B50F-194E50C6377E}" type="presOf" srcId="{4DD964E1-83FC-45F5-BBC7-E040FBD3A7DD}" destId="{BEBEE7F9-C623-46AD-9C2C-35C790420CE4}" srcOrd="1" destOrd="0" presId="urn:microsoft.com/office/officeart/2005/8/layout/process1"/>
    <dgm:cxn modelId="{EE1B14EF-4BF4-40B3-81D6-5AA789E2FF7D}" type="presOf" srcId="{D765EDDE-18F3-4C62-A4BE-67B538E639E5}" destId="{F07CA4DA-6125-473D-9C9E-A60C6A95544A}" srcOrd="1" destOrd="0" presId="urn:microsoft.com/office/officeart/2005/8/layout/process1"/>
    <dgm:cxn modelId="{BDAF6594-6742-4F07-AE8C-A7E2E479EFC0}" type="presOf" srcId="{4DD964E1-83FC-45F5-BBC7-E040FBD3A7DD}" destId="{FE75C34E-1206-4D60-8BEB-B76D4FBC4759}" srcOrd="0" destOrd="0" presId="urn:microsoft.com/office/officeart/2005/8/layout/process1"/>
    <dgm:cxn modelId="{2D56856A-FD7E-46EC-9EAA-694B66F69673}" type="presOf" srcId="{70858D5E-C06D-41ED-A425-5567C49327C7}" destId="{4137F499-776E-4A0A-A868-6D922263B6C9}" srcOrd="0" destOrd="0" presId="urn:microsoft.com/office/officeart/2005/8/layout/process1"/>
    <dgm:cxn modelId="{6C82E065-08EC-412A-A62E-3981BE6641A2}" srcId="{DEED2C28-9A3C-47CC-9A54-DF2D573EBB9D}" destId="{70858D5E-C06D-41ED-A425-5567C49327C7}" srcOrd="0" destOrd="0" parTransId="{7A8CB7C5-BD9B-40CB-9171-4AA7FD122417}" sibTransId="{428B9FE9-0EF1-4494-B634-3B3D3D49E752}"/>
    <dgm:cxn modelId="{C876B2BF-F104-4053-9A09-495803007BC8}" type="presOf" srcId="{963D172A-2764-4478-97D9-73550E30D771}" destId="{C944DA10-5395-462F-957D-C2D868B926A6}" srcOrd="0" destOrd="0" presId="urn:microsoft.com/office/officeart/2005/8/layout/process1"/>
    <dgm:cxn modelId="{21BD6B6B-F498-4B08-8D46-44E9B0E23A35}" type="presOf" srcId="{428B9FE9-0EF1-4494-B634-3B3D3D49E752}" destId="{BBA24A64-5581-45D7-A7DE-C0AA62006806}" srcOrd="1" destOrd="0" presId="urn:microsoft.com/office/officeart/2005/8/layout/process1"/>
    <dgm:cxn modelId="{E007DE0E-6B76-405F-A9BF-5D2A76A6ACCA}" srcId="{DEED2C28-9A3C-47CC-9A54-DF2D573EBB9D}" destId="{8D3B9190-EE13-48F7-92A7-5221C0D29164}" srcOrd="1" destOrd="0" parTransId="{B54DC076-121E-4743-BAC1-71894E9AD929}" sibTransId="{DA435044-61F2-455F-A05F-882728EDA627}"/>
    <dgm:cxn modelId="{DCAB3EB2-E207-4C94-9C00-D34B7DF8107F}" type="presParOf" srcId="{9663693F-A118-450F-9AF7-43992C116F32}" destId="{4137F499-776E-4A0A-A868-6D922263B6C9}" srcOrd="0" destOrd="0" presId="urn:microsoft.com/office/officeart/2005/8/layout/process1"/>
    <dgm:cxn modelId="{90E13A1F-4F3D-4568-9334-690D4E08452D}" type="presParOf" srcId="{9663693F-A118-450F-9AF7-43992C116F32}" destId="{3D14ED17-4E5A-4DE2-9EB2-68E6E76269C3}" srcOrd="1" destOrd="0" presId="urn:microsoft.com/office/officeart/2005/8/layout/process1"/>
    <dgm:cxn modelId="{9787BE6F-5B3F-4C1A-89E8-A0EFE7EA78F0}" type="presParOf" srcId="{3D14ED17-4E5A-4DE2-9EB2-68E6E76269C3}" destId="{BBA24A64-5581-45D7-A7DE-C0AA62006806}" srcOrd="0" destOrd="0" presId="urn:microsoft.com/office/officeart/2005/8/layout/process1"/>
    <dgm:cxn modelId="{EED75A44-E02B-4CB9-9774-2EA7CF68218E}" type="presParOf" srcId="{9663693F-A118-450F-9AF7-43992C116F32}" destId="{44F0E03F-916C-428F-AFA1-937EA3EC5A04}" srcOrd="2" destOrd="0" presId="urn:microsoft.com/office/officeart/2005/8/layout/process1"/>
    <dgm:cxn modelId="{C6E83394-10D5-461C-A2CC-833A94C90A6D}" type="presParOf" srcId="{9663693F-A118-450F-9AF7-43992C116F32}" destId="{75DF53D4-7006-4836-9B19-C663C5B04F34}" srcOrd="3" destOrd="0" presId="urn:microsoft.com/office/officeart/2005/8/layout/process1"/>
    <dgm:cxn modelId="{980D6D9D-A6B8-4914-AB29-A1ADCF99B13B}" type="presParOf" srcId="{75DF53D4-7006-4836-9B19-C663C5B04F34}" destId="{18D9C8A0-476F-4240-8A7F-F01225899EC1}" srcOrd="0" destOrd="0" presId="urn:microsoft.com/office/officeart/2005/8/layout/process1"/>
    <dgm:cxn modelId="{B3860B60-F4FF-4EDB-AF91-A853D69D001E}" type="presParOf" srcId="{9663693F-A118-450F-9AF7-43992C116F32}" destId="{950C3D12-7CD4-4B3E-9E32-D7EC528BD446}" srcOrd="4" destOrd="0" presId="urn:microsoft.com/office/officeart/2005/8/layout/process1"/>
    <dgm:cxn modelId="{A61CDE1F-3E01-47CB-879D-41DEB3F7D83E}" type="presParOf" srcId="{9663693F-A118-450F-9AF7-43992C116F32}" destId="{229987D3-0F8F-4B59-82DC-0C3388701E23}" srcOrd="5" destOrd="0" presId="urn:microsoft.com/office/officeart/2005/8/layout/process1"/>
    <dgm:cxn modelId="{962ECE53-E161-4F0A-A317-7BFD8A0DCFBB}" type="presParOf" srcId="{229987D3-0F8F-4B59-82DC-0C3388701E23}" destId="{D696EDB6-7313-4553-B30F-6803948F1C69}" srcOrd="0" destOrd="0" presId="urn:microsoft.com/office/officeart/2005/8/layout/process1"/>
    <dgm:cxn modelId="{4C56E09C-7885-4C94-B9F9-EB8668111EDB}" type="presParOf" srcId="{9663693F-A118-450F-9AF7-43992C116F32}" destId="{C944DA10-5395-462F-957D-C2D868B926A6}" srcOrd="6" destOrd="0" presId="urn:microsoft.com/office/officeart/2005/8/layout/process1"/>
    <dgm:cxn modelId="{BA837ED5-971B-468B-AB19-C4D9FA6944B4}" type="presParOf" srcId="{9663693F-A118-450F-9AF7-43992C116F32}" destId="{FE75C34E-1206-4D60-8BEB-B76D4FBC4759}" srcOrd="7" destOrd="0" presId="urn:microsoft.com/office/officeart/2005/8/layout/process1"/>
    <dgm:cxn modelId="{A6B5B182-4AA7-4D6F-A122-B5A117D3D5BA}" type="presParOf" srcId="{FE75C34E-1206-4D60-8BEB-B76D4FBC4759}" destId="{BEBEE7F9-C623-46AD-9C2C-35C790420CE4}" srcOrd="0" destOrd="0" presId="urn:microsoft.com/office/officeart/2005/8/layout/process1"/>
    <dgm:cxn modelId="{132FDC8C-6E52-4549-81F2-181F2E21374A}" type="presParOf" srcId="{9663693F-A118-450F-9AF7-43992C116F32}" destId="{DD08D236-6E01-4330-978C-3144BCD5FD6C}" srcOrd="8" destOrd="0" presId="urn:microsoft.com/office/officeart/2005/8/layout/process1"/>
    <dgm:cxn modelId="{BACD2FE7-9F30-46C1-AB48-F04EB2BFDEF6}" type="presParOf" srcId="{9663693F-A118-450F-9AF7-43992C116F32}" destId="{296B04C6-EA2B-4BCC-B204-27FF8AB4F815}" srcOrd="9" destOrd="0" presId="urn:microsoft.com/office/officeart/2005/8/layout/process1"/>
    <dgm:cxn modelId="{5202F1DA-6787-4DA4-B135-85B33A7AACAD}" type="presParOf" srcId="{296B04C6-EA2B-4BCC-B204-27FF8AB4F815}" destId="{F07CA4DA-6125-473D-9C9E-A60C6A95544A}" srcOrd="0" destOrd="0" presId="urn:microsoft.com/office/officeart/2005/8/layout/process1"/>
    <dgm:cxn modelId="{76F71974-2F10-4E5A-BF86-D08AC4EB9B43}" type="presParOf" srcId="{9663693F-A118-450F-9AF7-43992C116F32}" destId="{65DE6873-B4D9-41CC-93CC-748D022D9866}"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ED2C28-9A3C-47CC-9A54-DF2D573EBB9D}" type="doc">
      <dgm:prSet loTypeId="urn:microsoft.com/office/officeart/2005/8/layout/process1" loCatId="process" qsTypeId="urn:microsoft.com/office/officeart/2005/8/quickstyle/simple3" qsCatId="simple" csTypeId="urn:microsoft.com/office/officeart/2005/8/colors/accent0_3" csCatId="mainScheme" phldr="1"/>
      <dgm:spPr/>
    </dgm:pt>
    <dgm:pt modelId="{70858D5E-C06D-41ED-A425-5567C49327C7}">
      <dgm:prSet phldrT="[Text]"/>
      <dgm:spPr/>
      <dgm:t>
        <a:bodyPr/>
        <a:lstStyle/>
        <a:p>
          <a:r>
            <a:rPr lang="en-US" dirty="0" smtClean="0">
              <a:cs typeface="AL-Mohanad" pitchFamily="2" charset="-78"/>
            </a:rPr>
            <a:t>Identify Essential Requirement</a:t>
          </a:r>
          <a:endParaRPr lang="en-GB" dirty="0">
            <a:cs typeface="AL-Mohanad" pitchFamily="2" charset="-78"/>
          </a:endParaRPr>
        </a:p>
      </dgm:t>
    </dgm:pt>
    <dgm:pt modelId="{7A8CB7C5-BD9B-40CB-9171-4AA7FD122417}" type="parTrans" cxnId="{6C82E065-08EC-412A-A62E-3981BE6641A2}">
      <dgm:prSet/>
      <dgm:spPr/>
      <dgm:t>
        <a:bodyPr/>
        <a:lstStyle/>
        <a:p>
          <a:endParaRPr lang="en-GB"/>
        </a:p>
      </dgm:t>
    </dgm:pt>
    <dgm:pt modelId="{428B9FE9-0EF1-4494-B634-3B3D3D49E752}" type="sibTrans" cxnId="{6C82E065-08EC-412A-A62E-3981BE6641A2}">
      <dgm:prSet/>
      <dgm:spPr/>
      <dgm:t>
        <a:bodyPr/>
        <a:lstStyle/>
        <a:p>
          <a:endParaRPr lang="en-GB"/>
        </a:p>
      </dgm:t>
    </dgm:pt>
    <dgm:pt modelId="{220A43D9-7A2C-46CA-854B-89A7F115D62B}">
      <dgm:prSet phldrT="[Text]"/>
      <dgm:spPr/>
      <dgm:t>
        <a:bodyPr/>
        <a:lstStyle/>
        <a:p>
          <a:r>
            <a:rPr lang="en-US" dirty="0" smtClean="0">
              <a:cs typeface="AL-Mohanad" pitchFamily="2" charset="-78"/>
            </a:rPr>
            <a:t>Implement the Standard &amp; Guides</a:t>
          </a:r>
          <a:endParaRPr lang="en-GB" dirty="0">
            <a:cs typeface="AL-Mohanad" pitchFamily="2" charset="-78"/>
          </a:endParaRPr>
        </a:p>
      </dgm:t>
    </dgm:pt>
    <dgm:pt modelId="{83841D9E-1D57-4F61-B838-EB8FAD8FB66F}" type="parTrans" cxnId="{79FCD0B1-07BF-411F-A6BE-418914E21D55}">
      <dgm:prSet/>
      <dgm:spPr/>
      <dgm:t>
        <a:bodyPr/>
        <a:lstStyle/>
        <a:p>
          <a:endParaRPr lang="en-GB"/>
        </a:p>
      </dgm:t>
    </dgm:pt>
    <dgm:pt modelId="{D765EDDE-18F3-4C62-A4BE-67B538E639E5}" type="sibTrans" cxnId="{79FCD0B1-07BF-411F-A6BE-418914E21D55}">
      <dgm:prSet/>
      <dgm:spPr/>
      <dgm:t>
        <a:bodyPr/>
        <a:lstStyle/>
        <a:p>
          <a:endParaRPr lang="en-GB"/>
        </a:p>
      </dgm:t>
    </dgm:pt>
    <dgm:pt modelId="{6839DE46-7E93-4EB4-B7AF-6E35DF51A89E}">
      <dgm:prSet phldrT="[Text]"/>
      <dgm:spPr/>
      <dgm:t>
        <a:bodyPr/>
        <a:lstStyle/>
        <a:p>
          <a:r>
            <a:rPr lang="en-US" dirty="0" smtClean="0">
              <a:cs typeface="AL-Mohanad" pitchFamily="2" charset="-78"/>
            </a:rPr>
            <a:t>Review the requirement &amp; System</a:t>
          </a:r>
          <a:endParaRPr lang="en-GB" dirty="0">
            <a:cs typeface="AL-Mohanad" pitchFamily="2" charset="-78"/>
          </a:endParaRPr>
        </a:p>
      </dgm:t>
    </dgm:pt>
    <dgm:pt modelId="{1DD99695-FFE0-4231-98D1-97FE4634FE68}" type="parTrans" cxnId="{CE3556D8-FA7E-4CEB-9104-931483F45756}">
      <dgm:prSet/>
      <dgm:spPr/>
      <dgm:t>
        <a:bodyPr/>
        <a:lstStyle/>
        <a:p>
          <a:endParaRPr lang="en-GB"/>
        </a:p>
      </dgm:t>
    </dgm:pt>
    <dgm:pt modelId="{1F4DDB4A-E3C3-4AA5-B39A-A83C30FF5E2B}" type="sibTrans" cxnId="{CE3556D8-FA7E-4CEB-9104-931483F45756}">
      <dgm:prSet/>
      <dgm:spPr/>
      <dgm:t>
        <a:bodyPr/>
        <a:lstStyle/>
        <a:p>
          <a:endParaRPr lang="en-GB"/>
        </a:p>
      </dgm:t>
    </dgm:pt>
    <dgm:pt modelId="{8D3B9190-EE13-48F7-92A7-5221C0D29164}">
      <dgm:prSet phldrT="[Text]"/>
      <dgm:spPr>
        <a:solidFill>
          <a:schemeClr val="accent6">
            <a:lumMod val="20000"/>
            <a:lumOff val="80000"/>
          </a:schemeClr>
        </a:solidFill>
      </dgm:spPr>
      <dgm:t>
        <a:bodyPr/>
        <a:lstStyle/>
        <a:p>
          <a:r>
            <a:rPr lang="en-US" dirty="0" smtClean="0">
              <a:cs typeface="AL-Mohanad" pitchFamily="2" charset="-78"/>
            </a:rPr>
            <a:t>Propose Technical Regulation &amp; Agree on Program</a:t>
          </a:r>
          <a:endParaRPr lang="en-GB" dirty="0">
            <a:cs typeface="AL-Mohanad" pitchFamily="2" charset="-78"/>
          </a:endParaRPr>
        </a:p>
      </dgm:t>
    </dgm:pt>
    <dgm:pt modelId="{B54DC076-121E-4743-BAC1-71894E9AD929}" type="parTrans" cxnId="{E007DE0E-6B76-405F-A9BF-5D2A76A6ACCA}">
      <dgm:prSet/>
      <dgm:spPr/>
      <dgm:t>
        <a:bodyPr/>
        <a:lstStyle/>
        <a:p>
          <a:endParaRPr lang="en-GB"/>
        </a:p>
      </dgm:t>
    </dgm:pt>
    <dgm:pt modelId="{DA435044-61F2-455F-A05F-882728EDA627}" type="sibTrans" cxnId="{E007DE0E-6B76-405F-A9BF-5D2A76A6ACCA}">
      <dgm:prSet/>
      <dgm:spPr/>
      <dgm:t>
        <a:bodyPr/>
        <a:lstStyle/>
        <a:p>
          <a:endParaRPr lang="en-GB"/>
        </a:p>
      </dgm:t>
    </dgm:pt>
    <dgm:pt modelId="{94B16FB5-779A-4518-A648-BA115AE8DC42}">
      <dgm:prSet phldrT="[Text]"/>
      <dgm:spPr/>
      <dgm:t>
        <a:bodyPr/>
        <a:lstStyle/>
        <a:p>
          <a:r>
            <a:rPr lang="en-US" dirty="0" smtClean="0">
              <a:cs typeface="AL-Mohanad" pitchFamily="2" charset="-78"/>
            </a:rPr>
            <a:t>Issue Technical Regulation</a:t>
          </a:r>
          <a:endParaRPr lang="en-GB" dirty="0">
            <a:cs typeface="AL-Mohanad" pitchFamily="2" charset="-78"/>
          </a:endParaRPr>
        </a:p>
      </dgm:t>
    </dgm:pt>
    <dgm:pt modelId="{3AFAD23C-633B-4A6C-817C-BC9A63AAC9DD}" type="parTrans" cxnId="{A6B90D1E-2B32-4253-A3A7-A7988C8BC5D8}">
      <dgm:prSet/>
      <dgm:spPr/>
      <dgm:t>
        <a:bodyPr/>
        <a:lstStyle/>
        <a:p>
          <a:endParaRPr lang="en-GB"/>
        </a:p>
      </dgm:t>
    </dgm:pt>
    <dgm:pt modelId="{56593F3D-2F54-4AB5-8B19-8148F0EF426F}" type="sibTrans" cxnId="{A6B90D1E-2B32-4253-A3A7-A7988C8BC5D8}">
      <dgm:prSet/>
      <dgm:spPr/>
      <dgm:t>
        <a:bodyPr/>
        <a:lstStyle/>
        <a:p>
          <a:endParaRPr lang="en-GB"/>
        </a:p>
      </dgm:t>
    </dgm:pt>
    <dgm:pt modelId="{963D172A-2764-4478-97D9-73550E30D771}">
      <dgm:prSet phldrT="[Text]"/>
      <dgm:spPr/>
      <dgm:t>
        <a:bodyPr/>
        <a:lstStyle/>
        <a:p>
          <a:r>
            <a:rPr lang="en-US" dirty="0" smtClean="0">
              <a:cs typeface="AL-Mohanad" pitchFamily="2" charset="-78"/>
            </a:rPr>
            <a:t>Issue Standards &amp; Guides</a:t>
          </a:r>
          <a:endParaRPr lang="en-GB" dirty="0">
            <a:cs typeface="AL-Mohanad" pitchFamily="2" charset="-78"/>
          </a:endParaRPr>
        </a:p>
      </dgm:t>
    </dgm:pt>
    <dgm:pt modelId="{ED411243-8EE2-45A1-AFF0-3B352275D368}" type="parTrans" cxnId="{36EA628A-5A8E-4A8F-A26C-597BF0ABFEE9}">
      <dgm:prSet/>
      <dgm:spPr/>
      <dgm:t>
        <a:bodyPr/>
        <a:lstStyle/>
        <a:p>
          <a:endParaRPr lang="en-GB"/>
        </a:p>
      </dgm:t>
    </dgm:pt>
    <dgm:pt modelId="{4DD964E1-83FC-45F5-BBC7-E040FBD3A7DD}" type="sibTrans" cxnId="{36EA628A-5A8E-4A8F-A26C-597BF0ABFEE9}">
      <dgm:prSet/>
      <dgm:spPr/>
      <dgm:t>
        <a:bodyPr/>
        <a:lstStyle/>
        <a:p>
          <a:endParaRPr lang="en-GB"/>
        </a:p>
      </dgm:t>
    </dgm:pt>
    <dgm:pt modelId="{9663693F-A118-450F-9AF7-43992C116F32}" type="pres">
      <dgm:prSet presAssocID="{DEED2C28-9A3C-47CC-9A54-DF2D573EBB9D}" presName="Name0" presStyleCnt="0">
        <dgm:presLayoutVars>
          <dgm:dir/>
          <dgm:resizeHandles val="exact"/>
        </dgm:presLayoutVars>
      </dgm:prSet>
      <dgm:spPr/>
    </dgm:pt>
    <dgm:pt modelId="{4137F499-776E-4A0A-A868-6D922263B6C9}" type="pres">
      <dgm:prSet presAssocID="{70858D5E-C06D-41ED-A425-5567C49327C7}" presName="node" presStyleLbl="node1" presStyleIdx="0" presStyleCnt="6">
        <dgm:presLayoutVars>
          <dgm:bulletEnabled val="1"/>
        </dgm:presLayoutVars>
      </dgm:prSet>
      <dgm:spPr/>
      <dgm:t>
        <a:bodyPr/>
        <a:lstStyle/>
        <a:p>
          <a:endParaRPr lang="en-GB"/>
        </a:p>
      </dgm:t>
    </dgm:pt>
    <dgm:pt modelId="{3D14ED17-4E5A-4DE2-9EB2-68E6E76269C3}" type="pres">
      <dgm:prSet presAssocID="{428B9FE9-0EF1-4494-B634-3B3D3D49E752}" presName="sibTrans" presStyleLbl="sibTrans2D1" presStyleIdx="0" presStyleCnt="5"/>
      <dgm:spPr/>
      <dgm:t>
        <a:bodyPr/>
        <a:lstStyle/>
        <a:p>
          <a:endParaRPr lang="en-GB"/>
        </a:p>
      </dgm:t>
    </dgm:pt>
    <dgm:pt modelId="{BBA24A64-5581-45D7-A7DE-C0AA62006806}" type="pres">
      <dgm:prSet presAssocID="{428B9FE9-0EF1-4494-B634-3B3D3D49E752}" presName="connectorText" presStyleLbl="sibTrans2D1" presStyleIdx="0" presStyleCnt="5"/>
      <dgm:spPr/>
      <dgm:t>
        <a:bodyPr/>
        <a:lstStyle/>
        <a:p>
          <a:endParaRPr lang="en-GB"/>
        </a:p>
      </dgm:t>
    </dgm:pt>
    <dgm:pt modelId="{44F0E03F-916C-428F-AFA1-937EA3EC5A04}" type="pres">
      <dgm:prSet presAssocID="{8D3B9190-EE13-48F7-92A7-5221C0D29164}" presName="node" presStyleLbl="node1" presStyleIdx="1" presStyleCnt="6">
        <dgm:presLayoutVars>
          <dgm:bulletEnabled val="1"/>
        </dgm:presLayoutVars>
      </dgm:prSet>
      <dgm:spPr/>
      <dgm:t>
        <a:bodyPr/>
        <a:lstStyle/>
        <a:p>
          <a:endParaRPr lang="en-GB"/>
        </a:p>
      </dgm:t>
    </dgm:pt>
    <dgm:pt modelId="{75DF53D4-7006-4836-9B19-C663C5B04F34}" type="pres">
      <dgm:prSet presAssocID="{DA435044-61F2-455F-A05F-882728EDA627}" presName="sibTrans" presStyleLbl="sibTrans2D1" presStyleIdx="1" presStyleCnt="5"/>
      <dgm:spPr/>
      <dgm:t>
        <a:bodyPr/>
        <a:lstStyle/>
        <a:p>
          <a:endParaRPr lang="en-GB"/>
        </a:p>
      </dgm:t>
    </dgm:pt>
    <dgm:pt modelId="{18D9C8A0-476F-4240-8A7F-F01225899EC1}" type="pres">
      <dgm:prSet presAssocID="{DA435044-61F2-455F-A05F-882728EDA627}" presName="connectorText" presStyleLbl="sibTrans2D1" presStyleIdx="1" presStyleCnt="5"/>
      <dgm:spPr/>
      <dgm:t>
        <a:bodyPr/>
        <a:lstStyle/>
        <a:p>
          <a:endParaRPr lang="en-GB"/>
        </a:p>
      </dgm:t>
    </dgm:pt>
    <dgm:pt modelId="{950C3D12-7CD4-4B3E-9E32-D7EC528BD446}" type="pres">
      <dgm:prSet presAssocID="{94B16FB5-779A-4518-A648-BA115AE8DC42}" presName="node" presStyleLbl="node1" presStyleIdx="2" presStyleCnt="6">
        <dgm:presLayoutVars>
          <dgm:bulletEnabled val="1"/>
        </dgm:presLayoutVars>
      </dgm:prSet>
      <dgm:spPr/>
      <dgm:t>
        <a:bodyPr/>
        <a:lstStyle/>
        <a:p>
          <a:endParaRPr lang="en-GB"/>
        </a:p>
      </dgm:t>
    </dgm:pt>
    <dgm:pt modelId="{229987D3-0F8F-4B59-82DC-0C3388701E23}" type="pres">
      <dgm:prSet presAssocID="{56593F3D-2F54-4AB5-8B19-8148F0EF426F}" presName="sibTrans" presStyleLbl="sibTrans2D1" presStyleIdx="2" presStyleCnt="5"/>
      <dgm:spPr/>
      <dgm:t>
        <a:bodyPr/>
        <a:lstStyle/>
        <a:p>
          <a:endParaRPr lang="en-GB"/>
        </a:p>
      </dgm:t>
    </dgm:pt>
    <dgm:pt modelId="{D696EDB6-7313-4553-B30F-6803948F1C69}" type="pres">
      <dgm:prSet presAssocID="{56593F3D-2F54-4AB5-8B19-8148F0EF426F}" presName="connectorText" presStyleLbl="sibTrans2D1" presStyleIdx="2" presStyleCnt="5"/>
      <dgm:spPr/>
      <dgm:t>
        <a:bodyPr/>
        <a:lstStyle/>
        <a:p>
          <a:endParaRPr lang="en-GB"/>
        </a:p>
      </dgm:t>
    </dgm:pt>
    <dgm:pt modelId="{C944DA10-5395-462F-957D-C2D868B926A6}" type="pres">
      <dgm:prSet presAssocID="{963D172A-2764-4478-97D9-73550E30D771}" presName="node" presStyleLbl="node1" presStyleIdx="3" presStyleCnt="6">
        <dgm:presLayoutVars>
          <dgm:bulletEnabled val="1"/>
        </dgm:presLayoutVars>
      </dgm:prSet>
      <dgm:spPr/>
      <dgm:t>
        <a:bodyPr/>
        <a:lstStyle/>
        <a:p>
          <a:endParaRPr lang="en-GB"/>
        </a:p>
      </dgm:t>
    </dgm:pt>
    <dgm:pt modelId="{FE75C34E-1206-4D60-8BEB-B76D4FBC4759}" type="pres">
      <dgm:prSet presAssocID="{4DD964E1-83FC-45F5-BBC7-E040FBD3A7DD}" presName="sibTrans" presStyleLbl="sibTrans2D1" presStyleIdx="3" presStyleCnt="5"/>
      <dgm:spPr/>
      <dgm:t>
        <a:bodyPr/>
        <a:lstStyle/>
        <a:p>
          <a:endParaRPr lang="en-GB"/>
        </a:p>
      </dgm:t>
    </dgm:pt>
    <dgm:pt modelId="{BEBEE7F9-C623-46AD-9C2C-35C790420CE4}" type="pres">
      <dgm:prSet presAssocID="{4DD964E1-83FC-45F5-BBC7-E040FBD3A7DD}" presName="connectorText" presStyleLbl="sibTrans2D1" presStyleIdx="3" presStyleCnt="5"/>
      <dgm:spPr/>
      <dgm:t>
        <a:bodyPr/>
        <a:lstStyle/>
        <a:p>
          <a:endParaRPr lang="en-GB"/>
        </a:p>
      </dgm:t>
    </dgm:pt>
    <dgm:pt modelId="{DD08D236-6E01-4330-978C-3144BCD5FD6C}" type="pres">
      <dgm:prSet presAssocID="{220A43D9-7A2C-46CA-854B-89A7F115D62B}" presName="node" presStyleLbl="node1" presStyleIdx="4" presStyleCnt="6">
        <dgm:presLayoutVars>
          <dgm:bulletEnabled val="1"/>
        </dgm:presLayoutVars>
      </dgm:prSet>
      <dgm:spPr/>
      <dgm:t>
        <a:bodyPr/>
        <a:lstStyle/>
        <a:p>
          <a:endParaRPr lang="en-GB"/>
        </a:p>
      </dgm:t>
    </dgm:pt>
    <dgm:pt modelId="{296B04C6-EA2B-4BCC-B204-27FF8AB4F815}" type="pres">
      <dgm:prSet presAssocID="{D765EDDE-18F3-4C62-A4BE-67B538E639E5}" presName="sibTrans" presStyleLbl="sibTrans2D1" presStyleIdx="4" presStyleCnt="5"/>
      <dgm:spPr/>
      <dgm:t>
        <a:bodyPr/>
        <a:lstStyle/>
        <a:p>
          <a:endParaRPr lang="en-GB"/>
        </a:p>
      </dgm:t>
    </dgm:pt>
    <dgm:pt modelId="{F07CA4DA-6125-473D-9C9E-A60C6A95544A}" type="pres">
      <dgm:prSet presAssocID="{D765EDDE-18F3-4C62-A4BE-67B538E639E5}" presName="connectorText" presStyleLbl="sibTrans2D1" presStyleIdx="4" presStyleCnt="5"/>
      <dgm:spPr/>
      <dgm:t>
        <a:bodyPr/>
        <a:lstStyle/>
        <a:p>
          <a:endParaRPr lang="en-GB"/>
        </a:p>
      </dgm:t>
    </dgm:pt>
    <dgm:pt modelId="{65DE6873-B4D9-41CC-93CC-748D022D9866}" type="pres">
      <dgm:prSet presAssocID="{6839DE46-7E93-4EB4-B7AF-6E35DF51A89E}" presName="node" presStyleLbl="node1" presStyleIdx="5" presStyleCnt="6">
        <dgm:presLayoutVars>
          <dgm:bulletEnabled val="1"/>
        </dgm:presLayoutVars>
      </dgm:prSet>
      <dgm:spPr/>
      <dgm:t>
        <a:bodyPr/>
        <a:lstStyle/>
        <a:p>
          <a:endParaRPr lang="en-GB"/>
        </a:p>
      </dgm:t>
    </dgm:pt>
  </dgm:ptLst>
  <dgm:cxnLst>
    <dgm:cxn modelId="{7F3616CA-9CF7-46E7-9812-3FCBDE354226}" type="presOf" srcId="{56593F3D-2F54-4AB5-8B19-8148F0EF426F}" destId="{229987D3-0F8F-4B59-82DC-0C3388701E23}" srcOrd="0" destOrd="0" presId="urn:microsoft.com/office/officeart/2005/8/layout/process1"/>
    <dgm:cxn modelId="{18200AAE-A222-4C74-8773-CEE692B66631}" type="presOf" srcId="{56593F3D-2F54-4AB5-8B19-8148F0EF426F}" destId="{D696EDB6-7313-4553-B30F-6803948F1C69}" srcOrd="1" destOrd="0" presId="urn:microsoft.com/office/officeart/2005/8/layout/process1"/>
    <dgm:cxn modelId="{B1F6746D-00C2-449B-AF6C-ECC7B642D8F7}" type="presOf" srcId="{D765EDDE-18F3-4C62-A4BE-67B538E639E5}" destId="{F07CA4DA-6125-473D-9C9E-A60C6A95544A}" srcOrd="1" destOrd="0" presId="urn:microsoft.com/office/officeart/2005/8/layout/process1"/>
    <dgm:cxn modelId="{83E33D5E-76A1-4CF1-925B-81E13E97195C}" type="presOf" srcId="{220A43D9-7A2C-46CA-854B-89A7F115D62B}" destId="{DD08D236-6E01-4330-978C-3144BCD5FD6C}" srcOrd="0" destOrd="0" presId="urn:microsoft.com/office/officeart/2005/8/layout/process1"/>
    <dgm:cxn modelId="{DDE81AD4-2A85-4452-93E5-A91A4C947488}" type="presOf" srcId="{4DD964E1-83FC-45F5-BBC7-E040FBD3A7DD}" destId="{BEBEE7F9-C623-46AD-9C2C-35C790420CE4}" srcOrd="1" destOrd="0" presId="urn:microsoft.com/office/officeart/2005/8/layout/process1"/>
    <dgm:cxn modelId="{F206C046-4685-4D69-BC3C-68CA4F8803E9}" type="presOf" srcId="{70858D5E-C06D-41ED-A425-5567C49327C7}" destId="{4137F499-776E-4A0A-A868-6D922263B6C9}" srcOrd="0" destOrd="0" presId="urn:microsoft.com/office/officeart/2005/8/layout/process1"/>
    <dgm:cxn modelId="{10D45038-FDB8-4CF2-A374-107D77CB8114}" type="presOf" srcId="{8D3B9190-EE13-48F7-92A7-5221C0D29164}" destId="{44F0E03F-916C-428F-AFA1-937EA3EC5A04}" srcOrd="0" destOrd="0" presId="urn:microsoft.com/office/officeart/2005/8/layout/process1"/>
    <dgm:cxn modelId="{36EA628A-5A8E-4A8F-A26C-597BF0ABFEE9}" srcId="{DEED2C28-9A3C-47CC-9A54-DF2D573EBB9D}" destId="{963D172A-2764-4478-97D9-73550E30D771}" srcOrd="3" destOrd="0" parTransId="{ED411243-8EE2-45A1-AFF0-3B352275D368}" sibTransId="{4DD964E1-83FC-45F5-BBC7-E040FBD3A7DD}"/>
    <dgm:cxn modelId="{79FCD0B1-07BF-411F-A6BE-418914E21D55}" srcId="{DEED2C28-9A3C-47CC-9A54-DF2D573EBB9D}" destId="{220A43D9-7A2C-46CA-854B-89A7F115D62B}" srcOrd="4" destOrd="0" parTransId="{83841D9E-1D57-4F61-B838-EB8FAD8FB66F}" sibTransId="{D765EDDE-18F3-4C62-A4BE-67B538E639E5}"/>
    <dgm:cxn modelId="{6EC34E3B-B8F3-4038-A49F-D96449475F02}" type="presOf" srcId="{DA435044-61F2-455F-A05F-882728EDA627}" destId="{75DF53D4-7006-4836-9B19-C663C5B04F34}" srcOrd="0" destOrd="0" presId="urn:microsoft.com/office/officeart/2005/8/layout/process1"/>
    <dgm:cxn modelId="{A6B90D1E-2B32-4253-A3A7-A7988C8BC5D8}" srcId="{DEED2C28-9A3C-47CC-9A54-DF2D573EBB9D}" destId="{94B16FB5-779A-4518-A648-BA115AE8DC42}" srcOrd="2" destOrd="0" parTransId="{3AFAD23C-633B-4A6C-817C-BC9A63AAC9DD}" sibTransId="{56593F3D-2F54-4AB5-8B19-8148F0EF426F}"/>
    <dgm:cxn modelId="{CE948D70-E599-4E70-8D7D-3F4199CE3B0E}" type="presOf" srcId="{428B9FE9-0EF1-4494-B634-3B3D3D49E752}" destId="{BBA24A64-5581-45D7-A7DE-C0AA62006806}" srcOrd="1" destOrd="0" presId="urn:microsoft.com/office/officeart/2005/8/layout/process1"/>
    <dgm:cxn modelId="{9C710E9E-8BCC-4839-8E85-B8317FC2A96F}" type="presOf" srcId="{D765EDDE-18F3-4C62-A4BE-67B538E639E5}" destId="{296B04C6-EA2B-4BCC-B204-27FF8AB4F815}" srcOrd="0" destOrd="0" presId="urn:microsoft.com/office/officeart/2005/8/layout/process1"/>
    <dgm:cxn modelId="{B4F5033A-EE8B-49E8-938B-BFFD139BDC5F}" type="presOf" srcId="{4DD964E1-83FC-45F5-BBC7-E040FBD3A7DD}" destId="{FE75C34E-1206-4D60-8BEB-B76D4FBC4759}" srcOrd="0" destOrd="0" presId="urn:microsoft.com/office/officeart/2005/8/layout/process1"/>
    <dgm:cxn modelId="{AF800D78-B948-4883-9590-EAE8942FA960}" type="presOf" srcId="{DA435044-61F2-455F-A05F-882728EDA627}" destId="{18D9C8A0-476F-4240-8A7F-F01225899EC1}" srcOrd="1" destOrd="0" presId="urn:microsoft.com/office/officeart/2005/8/layout/process1"/>
    <dgm:cxn modelId="{B0431E3E-64D9-47AB-901D-36759A014003}" type="presOf" srcId="{428B9FE9-0EF1-4494-B634-3B3D3D49E752}" destId="{3D14ED17-4E5A-4DE2-9EB2-68E6E76269C3}" srcOrd="0" destOrd="0" presId="urn:microsoft.com/office/officeart/2005/8/layout/process1"/>
    <dgm:cxn modelId="{3B6D60A8-9336-4E7E-879D-ECED01EA8B4C}" type="presOf" srcId="{963D172A-2764-4478-97D9-73550E30D771}" destId="{C944DA10-5395-462F-957D-C2D868B926A6}" srcOrd="0" destOrd="0" presId="urn:microsoft.com/office/officeart/2005/8/layout/process1"/>
    <dgm:cxn modelId="{CE3556D8-FA7E-4CEB-9104-931483F45756}" srcId="{DEED2C28-9A3C-47CC-9A54-DF2D573EBB9D}" destId="{6839DE46-7E93-4EB4-B7AF-6E35DF51A89E}" srcOrd="5" destOrd="0" parTransId="{1DD99695-FFE0-4231-98D1-97FE4634FE68}" sibTransId="{1F4DDB4A-E3C3-4AA5-B39A-A83C30FF5E2B}"/>
    <dgm:cxn modelId="{D1EFEB0F-DEE2-4EB3-A866-14E5047FE4BC}" type="presOf" srcId="{6839DE46-7E93-4EB4-B7AF-6E35DF51A89E}" destId="{65DE6873-B4D9-41CC-93CC-748D022D9866}" srcOrd="0" destOrd="0" presId="urn:microsoft.com/office/officeart/2005/8/layout/process1"/>
    <dgm:cxn modelId="{8D9A34DC-20F9-441B-B98C-CB23CBDDBD8D}" type="presOf" srcId="{DEED2C28-9A3C-47CC-9A54-DF2D573EBB9D}" destId="{9663693F-A118-450F-9AF7-43992C116F32}" srcOrd="0" destOrd="0" presId="urn:microsoft.com/office/officeart/2005/8/layout/process1"/>
    <dgm:cxn modelId="{7497BD34-C98A-4C6C-9395-EBDAAA4CD6EB}" type="presOf" srcId="{94B16FB5-779A-4518-A648-BA115AE8DC42}" destId="{950C3D12-7CD4-4B3E-9E32-D7EC528BD446}" srcOrd="0" destOrd="0" presId="urn:microsoft.com/office/officeart/2005/8/layout/process1"/>
    <dgm:cxn modelId="{6C82E065-08EC-412A-A62E-3981BE6641A2}" srcId="{DEED2C28-9A3C-47CC-9A54-DF2D573EBB9D}" destId="{70858D5E-C06D-41ED-A425-5567C49327C7}" srcOrd="0" destOrd="0" parTransId="{7A8CB7C5-BD9B-40CB-9171-4AA7FD122417}" sibTransId="{428B9FE9-0EF1-4494-B634-3B3D3D49E752}"/>
    <dgm:cxn modelId="{E007DE0E-6B76-405F-A9BF-5D2A76A6ACCA}" srcId="{DEED2C28-9A3C-47CC-9A54-DF2D573EBB9D}" destId="{8D3B9190-EE13-48F7-92A7-5221C0D29164}" srcOrd="1" destOrd="0" parTransId="{B54DC076-121E-4743-BAC1-71894E9AD929}" sibTransId="{DA435044-61F2-455F-A05F-882728EDA627}"/>
    <dgm:cxn modelId="{F0CA5C58-4DDA-4E51-850C-AF20255929A2}" type="presParOf" srcId="{9663693F-A118-450F-9AF7-43992C116F32}" destId="{4137F499-776E-4A0A-A868-6D922263B6C9}" srcOrd="0" destOrd="0" presId="urn:microsoft.com/office/officeart/2005/8/layout/process1"/>
    <dgm:cxn modelId="{B4C20851-92D7-4DBB-AD9D-EE5551DF971B}" type="presParOf" srcId="{9663693F-A118-450F-9AF7-43992C116F32}" destId="{3D14ED17-4E5A-4DE2-9EB2-68E6E76269C3}" srcOrd="1" destOrd="0" presId="urn:microsoft.com/office/officeart/2005/8/layout/process1"/>
    <dgm:cxn modelId="{462725EB-19E5-4643-9714-A26A16426C70}" type="presParOf" srcId="{3D14ED17-4E5A-4DE2-9EB2-68E6E76269C3}" destId="{BBA24A64-5581-45D7-A7DE-C0AA62006806}" srcOrd="0" destOrd="0" presId="urn:microsoft.com/office/officeart/2005/8/layout/process1"/>
    <dgm:cxn modelId="{44F1EA3E-A08C-481B-AF1D-CB759E1DCD95}" type="presParOf" srcId="{9663693F-A118-450F-9AF7-43992C116F32}" destId="{44F0E03F-916C-428F-AFA1-937EA3EC5A04}" srcOrd="2" destOrd="0" presId="urn:microsoft.com/office/officeart/2005/8/layout/process1"/>
    <dgm:cxn modelId="{DF0AA015-ADF7-4548-8CE8-7EDD7203D025}" type="presParOf" srcId="{9663693F-A118-450F-9AF7-43992C116F32}" destId="{75DF53D4-7006-4836-9B19-C663C5B04F34}" srcOrd="3" destOrd="0" presId="urn:microsoft.com/office/officeart/2005/8/layout/process1"/>
    <dgm:cxn modelId="{507741C3-2553-44A0-A9AD-6E4BE8116F6B}" type="presParOf" srcId="{75DF53D4-7006-4836-9B19-C663C5B04F34}" destId="{18D9C8A0-476F-4240-8A7F-F01225899EC1}" srcOrd="0" destOrd="0" presId="urn:microsoft.com/office/officeart/2005/8/layout/process1"/>
    <dgm:cxn modelId="{41179C1C-544A-43B0-A22C-76C1B10DCC75}" type="presParOf" srcId="{9663693F-A118-450F-9AF7-43992C116F32}" destId="{950C3D12-7CD4-4B3E-9E32-D7EC528BD446}" srcOrd="4" destOrd="0" presId="urn:microsoft.com/office/officeart/2005/8/layout/process1"/>
    <dgm:cxn modelId="{EAEA89E0-BDCE-438E-AD1C-32CAD3D05966}" type="presParOf" srcId="{9663693F-A118-450F-9AF7-43992C116F32}" destId="{229987D3-0F8F-4B59-82DC-0C3388701E23}" srcOrd="5" destOrd="0" presId="urn:microsoft.com/office/officeart/2005/8/layout/process1"/>
    <dgm:cxn modelId="{5FC2A5CA-973A-49B8-8168-D515A20A2E2A}" type="presParOf" srcId="{229987D3-0F8F-4B59-82DC-0C3388701E23}" destId="{D696EDB6-7313-4553-B30F-6803948F1C69}" srcOrd="0" destOrd="0" presId="urn:microsoft.com/office/officeart/2005/8/layout/process1"/>
    <dgm:cxn modelId="{6F7F34D9-90F0-4291-808A-74CDD51E29DF}" type="presParOf" srcId="{9663693F-A118-450F-9AF7-43992C116F32}" destId="{C944DA10-5395-462F-957D-C2D868B926A6}" srcOrd="6" destOrd="0" presId="urn:microsoft.com/office/officeart/2005/8/layout/process1"/>
    <dgm:cxn modelId="{6A054017-9E60-417B-AA64-045DBC604903}" type="presParOf" srcId="{9663693F-A118-450F-9AF7-43992C116F32}" destId="{FE75C34E-1206-4D60-8BEB-B76D4FBC4759}" srcOrd="7" destOrd="0" presId="urn:microsoft.com/office/officeart/2005/8/layout/process1"/>
    <dgm:cxn modelId="{01196D68-C8D9-43B7-BB52-D73510A648DD}" type="presParOf" srcId="{FE75C34E-1206-4D60-8BEB-B76D4FBC4759}" destId="{BEBEE7F9-C623-46AD-9C2C-35C790420CE4}" srcOrd="0" destOrd="0" presId="urn:microsoft.com/office/officeart/2005/8/layout/process1"/>
    <dgm:cxn modelId="{841EAC9A-431C-47A4-81E3-C7ADEFE140F7}" type="presParOf" srcId="{9663693F-A118-450F-9AF7-43992C116F32}" destId="{DD08D236-6E01-4330-978C-3144BCD5FD6C}" srcOrd="8" destOrd="0" presId="urn:microsoft.com/office/officeart/2005/8/layout/process1"/>
    <dgm:cxn modelId="{4078E47E-4A9F-47A3-9285-6C0BA4C4CCCF}" type="presParOf" srcId="{9663693F-A118-450F-9AF7-43992C116F32}" destId="{296B04C6-EA2B-4BCC-B204-27FF8AB4F815}" srcOrd="9" destOrd="0" presId="urn:microsoft.com/office/officeart/2005/8/layout/process1"/>
    <dgm:cxn modelId="{93DD2F49-D5E9-4BD3-A509-362B73CE96B7}" type="presParOf" srcId="{296B04C6-EA2B-4BCC-B204-27FF8AB4F815}" destId="{F07CA4DA-6125-473D-9C9E-A60C6A95544A}" srcOrd="0" destOrd="0" presId="urn:microsoft.com/office/officeart/2005/8/layout/process1"/>
    <dgm:cxn modelId="{9F63736E-74A0-4604-8DA3-3C9781A85AF4}" type="presParOf" srcId="{9663693F-A118-450F-9AF7-43992C116F32}" destId="{65DE6873-B4D9-41CC-93CC-748D022D9866}"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F8D59B-1201-45AC-977C-714AFBD37700}" type="doc">
      <dgm:prSet loTypeId="urn:microsoft.com/office/officeart/2005/8/layout/chevron1" loCatId="process" qsTypeId="urn:microsoft.com/office/officeart/2005/8/quickstyle/3d1" qsCatId="3D" csTypeId="urn:microsoft.com/office/officeart/2005/8/colors/accent2_2" csCatId="accent2" phldr="1"/>
      <dgm:spPr/>
    </dgm:pt>
    <dgm:pt modelId="{CEFD403D-0175-43EB-8405-DDF6EC420EB9}">
      <dgm:prSet phldrT="[Text]"/>
      <dgm:spPr/>
      <dgm:t>
        <a:bodyPr/>
        <a:lstStyle/>
        <a:p>
          <a:r>
            <a:rPr lang="en-US" dirty="0" smtClean="0"/>
            <a:t>Benchmark</a:t>
          </a:r>
          <a:endParaRPr lang="en-US" dirty="0"/>
        </a:p>
      </dgm:t>
    </dgm:pt>
    <dgm:pt modelId="{C7D32BC9-E920-4EBF-9180-788F11755366}" type="parTrans" cxnId="{72CDF0A4-E080-4175-87F0-A540E07837F4}">
      <dgm:prSet/>
      <dgm:spPr/>
      <dgm:t>
        <a:bodyPr/>
        <a:lstStyle/>
        <a:p>
          <a:endParaRPr lang="en-US"/>
        </a:p>
      </dgm:t>
    </dgm:pt>
    <dgm:pt modelId="{76D2EECF-DB6B-4652-A079-DEEC9BA5D186}" type="sibTrans" cxnId="{72CDF0A4-E080-4175-87F0-A540E07837F4}">
      <dgm:prSet/>
      <dgm:spPr/>
      <dgm:t>
        <a:bodyPr/>
        <a:lstStyle/>
        <a:p>
          <a:endParaRPr lang="en-US"/>
        </a:p>
      </dgm:t>
    </dgm:pt>
    <dgm:pt modelId="{B84E9ACD-B47E-45D7-A05E-C918BBCE06A7}">
      <dgm:prSet phldrT="[Text]"/>
      <dgm:spPr/>
      <dgm:t>
        <a:bodyPr/>
        <a:lstStyle/>
        <a:p>
          <a:r>
            <a:rPr lang="en-US" dirty="0" smtClean="0"/>
            <a:t>Formulate National Committee</a:t>
          </a:r>
          <a:endParaRPr lang="en-US" dirty="0"/>
        </a:p>
      </dgm:t>
    </dgm:pt>
    <dgm:pt modelId="{4DE41659-3035-41D9-A40A-2AABD28D7A4C}" type="parTrans" cxnId="{1449EDDC-17D6-40F2-9177-5BEBB42DD19F}">
      <dgm:prSet/>
      <dgm:spPr/>
      <dgm:t>
        <a:bodyPr/>
        <a:lstStyle/>
        <a:p>
          <a:endParaRPr lang="en-US"/>
        </a:p>
      </dgm:t>
    </dgm:pt>
    <dgm:pt modelId="{6DE377D8-1EA8-4E1E-9A0F-0730567F9330}" type="sibTrans" cxnId="{1449EDDC-17D6-40F2-9177-5BEBB42DD19F}">
      <dgm:prSet/>
      <dgm:spPr/>
      <dgm:t>
        <a:bodyPr/>
        <a:lstStyle/>
        <a:p>
          <a:endParaRPr lang="en-US"/>
        </a:p>
      </dgm:t>
    </dgm:pt>
    <dgm:pt modelId="{AF36EC7D-22A4-4DB5-907B-0F902568E3BA}">
      <dgm:prSet phldrT="[Text]"/>
      <dgm:spPr/>
      <dgm:t>
        <a:bodyPr/>
        <a:lstStyle/>
        <a:p>
          <a:r>
            <a:rPr lang="en-US" dirty="0" smtClean="0"/>
            <a:t>Stakeholder Involvement</a:t>
          </a:r>
          <a:endParaRPr lang="en-US" dirty="0"/>
        </a:p>
      </dgm:t>
    </dgm:pt>
    <dgm:pt modelId="{EBF07331-106D-4B1B-B568-808B82A2E336}" type="parTrans" cxnId="{AE168A18-997F-4FE5-9757-3D9B4D7D7653}">
      <dgm:prSet/>
      <dgm:spPr/>
      <dgm:t>
        <a:bodyPr/>
        <a:lstStyle/>
        <a:p>
          <a:endParaRPr lang="en-US"/>
        </a:p>
      </dgm:t>
    </dgm:pt>
    <dgm:pt modelId="{F53853E7-6493-4068-8758-49B8BEE6A61F}" type="sibTrans" cxnId="{AE168A18-997F-4FE5-9757-3D9B4D7D7653}">
      <dgm:prSet/>
      <dgm:spPr/>
      <dgm:t>
        <a:bodyPr/>
        <a:lstStyle/>
        <a:p>
          <a:endParaRPr lang="en-US"/>
        </a:p>
      </dgm:t>
    </dgm:pt>
    <dgm:pt modelId="{C0CB9064-54D9-49FF-91F0-6957566EEBA9}">
      <dgm:prSet phldrT="[Text]"/>
      <dgm:spPr/>
      <dgm:t>
        <a:bodyPr/>
        <a:lstStyle/>
        <a:p>
          <a:r>
            <a:rPr lang="en-US" dirty="0" smtClean="0"/>
            <a:t>Draft Regulation</a:t>
          </a:r>
          <a:endParaRPr lang="en-US" dirty="0"/>
        </a:p>
      </dgm:t>
    </dgm:pt>
    <dgm:pt modelId="{606B3759-2972-4943-842F-4B00D43E0FAD}" type="parTrans" cxnId="{E092DBE0-E6F8-4D53-BB98-26A39963A143}">
      <dgm:prSet/>
      <dgm:spPr/>
      <dgm:t>
        <a:bodyPr/>
        <a:lstStyle/>
        <a:p>
          <a:endParaRPr lang="en-US"/>
        </a:p>
      </dgm:t>
    </dgm:pt>
    <dgm:pt modelId="{CFBC01E1-C454-4AE0-AF4B-8C03E3D02D40}" type="sibTrans" cxnId="{E092DBE0-E6F8-4D53-BB98-26A39963A143}">
      <dgm:prSet/>
      <dgm:spPr/>
      <dgm:t>
        <a:bodyPr/>
        <a:lstStyle/>
        <a:p>
          <a:endParaRPr lang="en-US"/>
        </a:p>
      </dgm:t>
    </dgm:pt>
    <dgm:pt modelId="{52ACAB72-4441-4CB1-9493-F4CF9B2930DE}">
      <dgm:prSet phldrT="[Text]"/>
      <dgm:spPr/>
      <dgm:t>
        <a:bodyPr/>
        <a:lstStyle/>
        <a:p>
          <a:r>
            <a:rPr lang="en-US" dirty="0" smtClean="0"/>
            <a:t>Conduct Awareness</a:t>
          </a:r>
          <a:endParaRPr lang="en-US" dirty="0"/>
        </a:p>
      </dgm:t>
    </dgm:pt>
    <dgm:pt modelId="{23B40049-C865-4A99-B80D-B21C2ED9C3D9}" type="parTrans" cxnId="{822BED92-DFC6-48C8-B4C0-2197CCCB2820}">
      <dgm:prSet/>
      <dgm:spPr/>
      <dgm:t>
        <a:bodyPr/>
        <a:lstStyle/>
        <a:p>
          <a:endParaRPr lang="en-US"/>
        </a:p>
      </dgm:t>
    </dgm:pt>
    <dgm:pt modelId="{AABB442C-94B0-45A7-B380-BB9C3492B866}" type="sibTrans" cxnId="{822BED92-DFC6-48C8-B4C0-2197CCCB2820}">
      <dgm:prSet/>
      <dgm:spPr/>
      <dgm:t>
        <a:bodyPr/>
        <a:lstStyle/>
        <a:p>
          <a:endParaRPr lang="en-US"/>
        </a:p>
      </dgm:t>
    </dgm:pt>
    <dgm:pt modelId="{8F12A68E-ACBE-4E92-86C4-CC21D59D8965}">
      <dgm:prSet phldrT="[Text]"/>
      <dgm:spPr/>
      <dgm:t>
        <a:bodyPr/>
        <a:lstStyle/>
        <a:p>
          <a:r>
            <a:rPr lang="en-US" dirty="0" smtClean="0"/>
            <a:t>Inform WTO</a:t>
          </a:r>
          <a:endParaRPr lang="en-US" dirty="0"/>
        </a:p>
      </dgm:t>
    </dgm:pt>
    <dgm:pt modelId="{EAF32979-4A52-424C-A88D-831F9304DE29}" type="parTrans" cxnId="{312645F8-1E14-49F5-9793-83F2FBE5A40E}">
      <dgm:prSet/>
      <dgm:spPr/>
      <dgm:t>
        <a:bodyPr/>
        <a:lstStyle/>
        <a:p>
          <a:endParaRPr lang="en-US"/>
        </a:p>
      </dgm:t>
    </dgm:pt>
    <dgm:pt modelId="{A733E56A-C069-4E85-9E3B-2ABECF0165CF}" type="sibTrans" cxnId="{312645F8-1E14-49F5-9793-83F2FBE5A40E}">
      <dgm:prSet/>
      <dgm:spPr/>
      <dgm:t>
        <a:bodyPr/>
        <a:lstStyle/>
        <a:p>
          <a:endParaRPr lang="en-US"/>
        </a:p>
      </dgm:t>
    </dgm:pt>
    <dgm:pt modelId="{F528B32F-2A22-4F78-AEFF-17DD9877A444}" type="pres">
      <dgm:prSet presAssocID="{C5F8D59B-1201-45AC-977C-714AFBD37700}" presName="Name0" presStyleCnt="0">
        <dgm:presLayoutVars>
          <dgm:dir/>
          <dgm:animLvl val="lvl"/>
          <dgm:resizeHandles val="exact"/>
        </dgm:presLayoutVars>
      </dgm:prSet>
      <dgm:spPr/>
    </dgm:pt>
    <dgm:pt modelId="{B8790557-F8BF-49BA-AFB9-CCF1C7CA2EE5}" type="pres">
      <dgm:prSet presAssocID="{CEFD403D-0175-43EB-8405-DDF6EC420EB9}" presName="parTxOnly" presStyleLbl="node1" presStyleIdx="0" presStyleCnt="6">
        <dgm:presLayoutVars>
          <dgm:chMax val="0"/>
          <dgm:chPref val="0"/>
          <dgm:bulletEnabled val="1"/>
        </dgm:presLayoutVars>
      </dgm:prSet>
      <dgm:spPr/>
      <dgm:t>
        <a:bodyPr/>
        <a:lstStyle/>
        <a:p>
          <a:endParaRPr lang="en-US"/>
        </a:p>
      </dgm:t>
    </dgm:pt>
    <dgm:pt modelId="{FBFF3F91-2357-4807-A4C4-7A06B0E40C50}" type="pres">
      <dgm:prSet presAssocID="{76D2EECF-DB6B-4652-A079-DEEC9BA5D186}" presName="parTxOnlySpace" presStyleCnt="0"/>
      <dgm:spPr/>
    </dgm:pt>
    <dgm:pt modelId="{661DF445-5F8A-428F-B0CA-449D9E4B9EF9}" type="pres">
      <dgm:prSet presAssocID="{AF36EC7D-22A4-4DB5-907B-0F902568E3BA}" presName="parTxOnly" presStyleLbl="node1" presStyleIdx="1" presStyleCnt="6">
        <dgm:presLayoutVars>
          <dgm:chMax val="0"/>
          <dgm:chPref val="0"/>
          <dgm:bulletEnabled val="1"/>
        </dgm:presLayoutVars>
      </dgm:prSet>
      <dgm:spPr/>
      <dgm:t>
        <a:bodyPr/>
        <a:lstStyle/>
        <a:p>
          <a:endParaRPr lang="en-US"/>
        </a:p>
      </dgm:t>
    </dgm:pt>
    <dgm:pt modelId="{35E1EDAC-E0EA-49D1-98E4-1B4863411CAA}" type="pres">
      <dgm:prSet presAssocID="{F53853E7-6493-4068-8758-49B8BEE6A61F}" presName="parTxOnlySpace" presStyleCnt="0"/>
      <dgm:spPr/>
    </dgm:pt>
    <dgm:pt modelId="{C6D4BF95-0D4F-4ADD-80FD-8FFD2F333181}" type="pres">
      <dgm:prSet presAssocID="{B84E9ACD-B47E-45D7-A05E-C918BBCE06A7}" presName="parTxOnly" presStyleLbl="node1" presStyleIdx="2" presStyleCnt="6">
        <dgm:presLayoutVars>
          <dgm:chMax val="0"/>
          <dgm:chPref val="0"/>
          <dgm:bulletEnabled val="1"/>
        </dgm:presLayoutVars>
      </dgm:prSet>
      <dgm:spPr/>
      <dgm:t>
        <a:bodyPr/>
        <a:lstStyle/>
        <a:p>
          <a:endParaRPr lang="en-US"/>
        </a:p>
      </dgm:t>
    </dgm:pt>
    <dgm:pt modelId="{EA14778F-3A79-4595-B0FF-DE7FB77375D1}" type="pres">
      <dgm:prSet presAssocID="{6DE377D8-1EA8-4E1E-9A0F-0730567F9330}" presName="parTxOnlySpace" presStyleCnt="0"/>
      <dgm:spPr/>
    </dgm:pt>
    <dgm:pt modelId="{3619C027-85AA-4AB1-A1FE-2AFE5E564CB6}" type="pres">
      <dgm:prSet presAssocID="{C0CB9064-54D9-49FF-91F0-6957566EEBA9}" presName="parTxOnly" presStyleLbl="node1" presStyleIdx="3" presStyleCnt="6">
        <dgm:presLayoutVars>
          <dgm:chMax val="0"/>
          <dgm:chPref val="0"/>
          <dgm:bulletEnabled val="1"/>
        </dgm:presLayoutVars>
      </dgm:prSet>
      <dgm:spPr/>
      <dgm:t>
        <a:bodyPr/>
        <a:lstStyle/>
        <a:p>
          <a:endParaRPr lang="en-US"/>
        </a:p>
      </dgm:t>
    </dgm:pt>
    <dgm:pt modelId="{E8074F64-0325-4AB2-86F6-A2DE993920F7}" type="pres">
      <dgm:prSet presAssocID="{CFBC01E1-C454-4AE0-AF4B-8C03E3D02D40}" presName="parTxOnlySpace" presStyleCnt="0"/>
      <dgm:spPr/>
    </dgm:pt>
    <dgm:pt modelId="{4C986AD7-D26D-4E73-86B6-F64EEB8A0DAD}" type="pres">
      <dgm:prSet presAssocID="{8F12A68E-ACBE-4E92-86C4-CC21D59D8965}" presName="parTxOnly" presStyleLbl="node1" presStyleIdx="4" presStyleCnt="6">
        <dgm:presLayoutVars>
          <dgm:chMax val="0"/>
          <dgm:chPref val="0"/>
          <dgm:bulletEnabled val="1"/>
        </dgm:presLayoutVars>
      </dgm:prSet>
      <dgm:spPr/>
      <dgm:t>
        <a:bodyPr/>
        <a:lstStyle/>
        <a:p>
          <a:endParaRPr lang="en-US"/>
        </a:p>
      </dgm:t>
    </dgm:pt>
    <dgm:pt modelId="{1D2B90DC-91A2-4175-A441-F5CA421E5F48}" type="pres">
      <dgm:prSet presAssocID="{A733E56A-C069-4E85-9E3B-2ABECF0165CF}" presName="parTxOnlySpace" presStyleCnt="0"/>
      <dgm:spPr/>
    </dgm:pt>
    <dgm:pt modelId="{986569AA-2033-4B1B-8F83-D3BCA1979F83}" type="pres">
      <dgm:prSet presAssocID="{52ACAB72-4441-4CB1-9493-F4CF9B2930DE}" presName="parTxOnly" presStyleLbl="node1" presStyleIdx="5" presStyleCnt="6">
        <dgm:presLayoutVars>
          <dgm:chMax val="0"/>
          <dgm:chPref val="0"/>
          <dgm:bulletEnabled val="1"/>
        </dgm:presLayoutVars>
      </dgm:prSet>
      <dgm:spPr/>
      <dgm:t>
        <a:bodyPr/>
        <a:lstStyle/>
        <a:p>
          <a:endParaRPr lang="en-US"/>
        </a:p>
      </dgm:t>
    </dgm:pt>
  </dgm:ptLst>
  <dgm:cxnLst>
    <dgm:cxn modelId="{1449EDDC-17D6-40F2-9177-5BEBB42DD19F}" srcId="{C5F8D59B-1201-45AC-977C-714AFBD37700}" destId="{B84E9ACD-B47E-45D7-A05E-C918BBCE06A7}" srcOrd="2" destOrd="0" parTransId="{4DE41659-3035-41D9-A40A-2AABD28D7A4C}" sibTransId="{6DE377D8-1EA8-4E1E-9A0F-0730567F9330}"/>
    <dgm:cxn modelId="{D7005AE6-B7FE-4734-942B-4548B2B2A957}" type="presOf" srcId="{52ACAB72-4441-4CB1-9493-F4CF9B2930DE}" destId="{986569AA-2033-4B1B-8F83-D3BCA1979F83}" srcOrd="0" destOrd="0" presId="urn:microsoft.com/office/officeart/2005/8/layout/chevron1"/>
    <dgm:cxn modelId="{822BED92-DFC6-48C8-B4C0-2197CCCB2820}" srcId="{C5F8D59B-1201-45AC-977C-714AFBD37700}" destId="{52ACAB72-4441-4CB1-9493-F4CF9B2930DE}" srcOrd="5" destOrd="0" parTransId="{23B40049-C865-4A99-B80D-B21C2ED9C3D9}" sibTransId="{AABB442C-94B0-45A7-B380-BB9C3492B866}"/>
    <dgm:cxn modelId="{72CDF0A4-E080-4175-87F0-A540E07837F4}" srcId="{C5F8D59B-1201-45AC-977C-714AFBD37700}" destId="{CEFD403D-0175-43EB-8405-DDF6EC420EB9}" srcOrd="0" destOrd="0" parTransId="{C7D32BC9-E920-4EBF-9180-788F11755366}" sibTransId="{76D2EECF-DB6B-4652-A079-DEEC9BA5D186}"/>
    <dgm:cxn modelId="{8D3C0D4D-374F-4D7C-BE92-567FB3AD16E6}" type="presOf" srcId="{AF36EC7D-22A4-4DB5-907B-0F902568E3BA}" destId="{661DF445-5F8A-428F-B0CA-449D9E4B9EF9}" srcOrd="0" destOrd="0" presId="urn:microsoft.com/office/officeart/2005/8/layout/chevron1"/>
    <dgm:cxn modelId="{8663B9FD-5959-497E-A872-4C32A4B9B0BE}" type="presOf" srcId="{B84E9ACD-B47E-45D7-A05E-C918BBCE06A7}" destId="{C6D4BF95-0D4F-4ADD-80FD-8FFD2F333181}" srcOrd="0" destOrd="0" presId="urn:microsoft.com/office/officeart/2005/8/layout/chevron1"/>
    <dgm:cxn modelId="{634CF235-C683-4D79-A3C8-401F1D78FE8E}" type="presOf" srcId="{8F12A68E-ACBE-4E92-86C4-CC21D59D8965}" destId="{4C986AD7-D26D-4E73-86B6-F64EEB8A0DAD}" srcOrd="0" destOrd="0" presId="urn:microsoft.com/office/officeart/2005/8/layout/chevron1"/>
    <dgm:cxn modelId="{6A95BC63-87B3-40A5-9A98-7816AADECEC8}" type="presOf" srcId="{C0CB9064-54D9-49FF-91F0-6957566EEBA9}" destId="{3619C027-85AA-4AB1-A1FE-2AFE5E564CB6}" srcOrd="0" destOrd="0" presId="urn:microsoft.com/office/officeart/2005/8/layout/chevron1"/>
    <dgm:cxn modelId="{C0381B17-913E-4D3F-8C45-8D216A90F8BA}" type="presOf" srcId="{CEFD403D-0175-43EB-8405-DDF6EC420EB9}" destId="{B8790557-F8BF-49BA-AFB9-CCF1C7CA2EE5}" srcOrd="0" destOrd="0" presId="urn:microsoft.com/office/officeart/2005/8/layout/chevron1"/>
    <dgm:cxn modelId="{AE168A18-997F-4FE5-9757-3D9B4D7D7653}" srcId="{C5F8D59B-1201-45AC-977C-714AFBD37700}" destId="{AF36EC7D-22A4-4DB5-907B-0F902568E3BA}" srcOrd="1" destOrd="0" parTransId="{EBF07331-106D-4B1B-B568-808B82A2E336}" sibTransId="{F53853E7-6493-4068-8758-49B8BEE6A61F}"/>
    <dgm:cxn modelId="{241A5256-99CF-4673-B922-7764BF9D7937}" type="presOf" srcId="{C5F8D59B-1201-45AC-977C-714AFBD37700}" destId="{F528B32F-2A22-4F78-AEFF-17DD9877A444}" srcOrd="0" destOrd="0" presId="urn:microsoft.com/office/officeart/2005/8/layout/chevron1"/>
    <dgm:cxn modelId="{E092DBE0-E6F8-4D53-BB98-26A39963A143}" srcId="{C5F8D59B-1201-45AC-977C-714AFBD37700}" destId="{C0CB9064-54D9-49FF-91F0-6957566EEBA9}" srcOrd="3" destOrd="0" parTransId="{606B3759-2972-4943-842F-4B00D43E0FAD}" sibTransId="{CFBC01E1-C454-4AE0-AF4B-8C03E3D02D40}"/>
    <dgm:cxn modelId="{312645F8-1E14-49F5-9793-83F2FBE5A40E}" srcId="{C5F8D59B-1201-45AC-977C-714AFBD37700}" destId="{8F12A68E-ACBE-4E92-86C4-CC21D59D8965}" srcOrd="4" destOrd="0" parTransId="{EAF32979-4A52-424C-A88D-831F9304DE29}" sibTransId="{A733E56A-C069-4E85-9E3B-2ABECF0165CF}"/>
    <dgm:cxn modelId="{8BA027CF-C86C-4BA4-AD11-4E7DDDDEDA71}" type="presParOf" srcId="{F528B32F-2A22-4F78-AEFF-17DD9877A444}" destId="{B8790557-F8BF-49BA-AFB9-CCF1C7CA2EE5}" srcOrd="0" destOrd="0" presId="urn:microsoft.com/office/officeart/2005/8/layout/chevron1"/>
    <dgm:cxn modelId="{55BD993F-E46A-45F1-ACBE-2390B0DD792B}" type="presParOf" srcId="{F528B32F-2A22-4F78-AEFF-17DD9877A444}" destId="{FBFF3F91-2357-4807-A4C4-7A06B0E40C50}" srcOrd="1" destOrd="0" presId="urn:microsoft.com/office/officeart/2005/8/layout/chevron1"/>
    <dgm:cxn modelId="{5F2A0A42-20ED-45B9-8AEC-F4627BDF5D52}" type="presParOf" srcId="{F528B32F-2A22-4F78-AEFF-17DD9877A444}" destId="{661DF445-5F8A-428F-B0CA-449D9E4B9EF9}" srcOrd="2" destOrd="0" presId="urn:microsoft.com/office/officeart/2005/8/layout/chevron1"/>
    <dgm:cxn modelId="{542E8893-79A3-4E7B-A085-4FF2FF217580}" type="presParOf" srcId="{F528B32F-2A22-4F78-AEFF-17DD9877A444}" destId="{35E1EDAC-E0EA-49D1-98E4-1B4863411CAA}" srcOrd="3" destOrd="0" presId="urn:microsoft.com/office/officeart/2005/8/layout/chevron1"/>
    <dgm:cxn modelId="{1E106E1B-6D6C-4173-B49C-224E0077B275}" type="presParOf" srcId="{F528B32F-2A22-4F78-AEFF-17DD9877A444}" destId="{C6D4BF95-0D4F-4ADD-80FD-8FFD2F333181}" srcOrd="4" destOrd="0" presId="urn:microsoft.com/office/officeart/2005/8/layout/chevron1"/>
    <dgm:cxn modelId="{06BD723C-8887-4E3B-BD07-7447C8603852}" type="presParOf" srcId="{F528B32F-2A22-4F78-AEFF-17DD9877A444}" destId="{EA14778F-3A79-4595-B0FF-DE7FB77375D1}" srcOrd="5" destOrd="0" presId="urn:microsoft.com/office/officeart/2005/8/layout/chevron1"/>
    <dgm:cxn modelId="{4C4E3961-575C-47D7-A8E6-C41792DC41A0}" type="presParOf" srcId="{F528B32F-2A22-4F78-AEFF-17DD9877A444}" destId="{3619C027-85AA-4AB1-A1FE-2AFE5E564CB6}" srcOrd="6" destOrd="0" presId="urn:microsoft.com/office/officeart/2005/8/layout/chevron1"/>
    <dgm:cxn modelId="{4F27357C-05DD-40D1-8623-76AA0E56425E}" type="presParOf" srcId="{F528B32F-2A22-4F78-AEFF-17DD9877A444}" destId="{E8074F64-0325-4AB2-86F6-A2DE993920F7}" srcOrd="7" destOrd="0" presId="urn:microsoft.com/office/officeart/2005/8/layout/chevron1"/>
    <dgm:cxn modelId="{CB24577D-A2D4-4600-9D60-74622303298F}" type="presParOf" srcId="{F528B32F-2A22-4F78-AEFF-17DD9877A444}" destId="{4C986AD7-D26D-4E73-86B6-F64EEB8A0DAD}" srcOrd="8" destOrd="0" presId="urn:microsoft.com/office/officeart/2005/8/layout/chevron1"/>
    <dgm:cxn modelId="{6768B558-EB23-4D57-A71A-A2D7E63718E4}" type="presParOf" srcId="{F528B32F-2A22-4F78-AEFF-17DD9877A444}" destId="{1D2B90DC-91A2-4175-A441-F5CA421E5F48}" srcOrd="9" destOrd="0" presId="urn:microsoft.com/office/officeart/2005/8/layout/chevron1"/>
    <dgm:cxn modelId="{EA3F7904-8D27-4C04-BD30-CB09DBB9C792}" type="presParOf" srcId="{F528B32F-2A22-4F78-AEFF-17DD9877A444}" destId="{986569AA-2033-4B1B-8F83-D3BCA1979F83}" srcOrd="1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3A4B5D-5F89-4608-9D39-4B7A35F2589A}" type="doc">
      <dgm:prSet loTypeId="urn:microsoft.com/office/officeart/2005/8/layout/hChevron3" loCatId="process" qsTypeId="urn:microsoft.com/office/officeart/2005/8/quickstyle/simple5" qsCatId="simple" csTypeId="urn:microsoft.com/office/officeart/2005/8/colors/accent4_1" csCatId="accent4" phldr="1"/>
      <dgm:spPr/>
    </dgm:pt>
    <dgm:pt modelId="{A754CFDC-B468-4C9A-9501-129805BB73C8}">
      <dgm:prSet phldrT="[Text]"/>
      <dgm:spPr/>
      <dgm:t>
        <a:bodyPr/>
        <a:lstStyle/>
        <a:p>
          <a:r>
            <a:rPr lang="en-US" b="1" dirty="0" err="1" smtClean="0"/>
            <a:t>SDoC</a:t>
          </a:r>
          <a:endParaRPr lang="en-GB" b="1" dirty="0"/>
        </a:p>
      </dgm:t>
    </dgm:pt>
    <dgm:pt modelId="{D3D63158-715F-4A04-907B-68834D359A0D}" type="parTrans" cxnId="{6530565D-B4A2-4C4F-B4CB-6CD0C51BFEC6}">
      <dgm:prSet/>
      <dgm:spPr/>
      <dgm:t>
        <a:bodyPr/>
        <a:lstStyle/>
        <a:p>
          <a:endParaRPr lang="en-GB" b="1"/>
        </a:p>
      </dgm:t>
    </dgm:pt>
    <dgm:pt modelId="{C3B92041-6FE7-4A64-BB4F-B8431146FA34}" type="sibTrans" cxnId="{6530565D-B4A2-4C4F-B4CB-6CD0C51BFEC6}">
      <dgm:prSet/>
      <dgm:spPr/>
      <dgm:t>
        <a:bodyPr/>
        <a:lstStyle/>
        <a:p>
          <a:endParaRPr lang="en-GB" b="1"/>
        </a:p>
      </dgm:t>
    </dgm:pt>
    <dgm:pt modelId="{E4D7601F-7C7A-4B63-95EF-B8819F96294B}">
      <dgm:prSet phldrT="[Text]"/>
      <dgm:spPr/>
      <dgm:t>
        <a:bodyPr/>
        <a:lstStyle/>
        <a:p>
          <a:r>
            <a:rPr lang="en-US" b="1" dirty="0" smtClean="0"/>
            <a:t>Production Quality Assurance</a:t>
          </a:r>
          <a:endParaRPr lang="en-GB" b="1" dirty="0"/>
        </a:p>
      </dgm:t>
    </dgm:pt>
    <dgm:pt modelId="{D00E2F7E-DB87-4AF3-A2C2-6A09FB31728B}" type="parTrans" cxnId="{6CA7766F-DF64-4863-824F-70EFBEAC619E}">
      <dgm:prSet/>
      <dgm:spPr/>
      <dgm:t>
        <a:bodyPr/>
        <a:lstStyle/>
        <a:p>
          <a:endParaRPr lang="en-GB" b="1"/>
        </a:p>
      </dgm:t>
    </dgm:pt>
    <dgm:pt modelId="{C7A02F47-DF2E-4999-9421-6973FB18BFA1}" type="sibTrans" cxnId="{6CA7766F-DF64-4863-824F-70EFBEAC619E}">
      <dgm:prSet/>
      <dgm:spPr/>
      <dgm:t>
        <a:bodyPr/>
        <a:lstStyle/>
        <a:p>
          <a:endParaRPr lang="en-GB" b="1"/>
        </a:p>
      </dgm:t>
    </dgm:pt>
    <dgm:pt modelId="{A9BEEA72-40C8-44D1-B1F5-8CDDA67E20E0}">
      <dgm:prSet phldrT="[Text]"/>
      <dgm:spPr/>
      <dgm:t>
        <a:bodyPr/>
        <a:lstStyle/>
        <a:p>
          <a:pPr rtl="1"/>
          <a:r>
            <a:rPr lang="en-US" b="1" dirty="0" smtClean="0"/>
            <a:t>Full Quality Assurance</a:t>
          </a:r>
          <a:endParaRPr lang="en-GB" b="1" dirty="0"/>
        </a:p>
      </dgm:t>
    </dgm:pt>
    <dgm:pt modelId="{3FFF392C-9F81-4DD2-AB24-B31EA7098E62}" type="parTrans" cxnId="{5D301810-315E-44E3-AC6F-3352D9217914}">
      <dgm:prSet/>
      <dgm:spPr/>
      <dgm:t>
        <a:bodyPr/>
        <a:lstStyle/>
        <a:p>
          <a:endParaRPr lang="en-GB" b="1"/>
        </a:p>
      </dgm:t>
    </dgm:pt>
    <dgm:pt modelId="{6BF13877-B08C-42F1-A3EE-F496F259C3A8}" type="sibTrans" cxnId="{5D301810-315E-44E3-AC6F-3352D9217914}">
      <dgm:prSet/>
      <dgm:spPr/>
      <dgm:t>
        <a:bodyPr/>
        <a:lstStyle/>
        <a:p>
          <a:endParaRPr lang="en-GB" b="1"/>
        </a:p>
      </dgm:t>
    </dgm:pt>
    <dgm:pt modelId="{1D102B54-5BC0-4578-8789-6057BE73FCD0}">
      <dgm:prSet phldrT="[Text]"/>
      <dgm:spPr/>
      <dgm:t>
        <a:bodyPr/>
        <a:lstStyle/>
        <a:p>
          <a:r>
            <a:rPr lang="en-US" b="1" dirty="0" smtClean="0"/>
            <a:t>Type Examination</a:t>
          </a:r>
          <a:endParaRPr lang="en-GB" b="1" dirty="0"/>
        </a:p>
      </dgm:t>
    </dgm:pt>
    <dgm:pt modelId="{34B93322-3307-495D-89D3-06284905E422}" type="parTrans" cxnId="{47A93C78-995E-42D9-A16E-784B6D788A0B}">
      <dgm:prSet/>
      <dgm:spPr/>
      <dgm:t>
        <a:bodyPr/>
        <a:lstStyle/>
        <a:p>
          <a:endParaRPr lang="en-GB" b="1"/>
        </a:p>
      </dgm:t>
    </dgm:pt>
    <dgm:pt modelId="{33D9F82B-2D70-4C47-9E90-203ABD1D78E2}" type="sibTrans" cxnId="{47A93C78-995E-42D9-A16E-784B6D788A0B}">
      <dgm:prSet/>
      <dgm:spPr/>
      <dgm:t>
        <a:bodyPr/>
        <a:lstStyle/>
        <a:p>
          <a:endParaRPr lang="en-GB" b="1"/>
        </a:p>
      </dgm:t>
    </dgm:pt>
    <dgm:pt modelId="{D6EAFF6C-1F6B-45D8-BE9F-0C1D354D07D1}">
      <dgm:prSet phldrT="[Text]"/>
      <dgm:spPr/>
      <dgm:t>
        <a:bodyPr/>
        <a:lstStyle/>
        <a:p>
          <a:r>
            <a:rPr lang="en-US" b="1" dirty="0" smtClean="0"/>
            <a:t>Conformity to Type</a:t>
          </a:r>
          <a:endParaRPr lang="en-GB" b="1" dirty="0"/>
        </a:p>
      </dgm:t>
    </dgm:pt>
    <dgm:pt modelId="{4AB3D4BD-E5C5-4E8A-8230-3A4F130F6E01}" type="parTrans" cxnId="{48CEAB6C-B765-49A1-9676-0B83F826B79E}">
      <dgm:prSet/>
      <dgm:spPr/>
      <dgm:t>
        <a:bodyPr/>
        <a:lstStyle/>
        <a:p>
          <a:endParaRPr lang="en-GB" b="1"/>
        </a:p>
      </dgm:t>
    </dgm:pt>
    <dgm:pt modelId="{FE789060-43B4-4AF4-AD4B-94D636D5EBAA}" type="sibTrans" cxnId="{48CEAB6C-B765-49A1-9676-0B83F826B79E}">
      <dgm:prSet/>
      <dgm:spPr/>
      <dgm:t>
        <a:bodyPr/>
        <a:lstStyle/>
        <a:p>
          <a:endParaRPr lang="en-GB" b="1"/>
        </a:p>
      </dgm:t>
    </dgm:pt>
    <dgm:pt modelId="{3A3766BE-50DC-4BA3-817F-91ED731218BE}">
      <dgm:prSet phldrT="[Text]"/>
      <dgm:spPr/>
      <dgm:t>
        <a:bodyPr/>
        <a:lstStyle/>
        <a:p>
          <a:r>
            <a:rPr lang="en-US" b="1" dirty="0" smtClean="0"/>
            <a:t>Unit Verification</a:t>
          </a:r>
          <a:endParaRPr lang="en-GB" b="1" dirty="0"/>
        </a:p>
      </dgm:t>
    </dgm:pt>
    <dgm:pt modelId="{38E3FEBF-0564-4771-A132-E55FA0C38270}" type="parTrans" cxnId="{A4B0F4EB-FA47-48AD-9F03-F92041A906EF}">
      <dgm:prSet/>
      <dgm:spPr/>
      <dgm:t>
        <a:bodyPr/>
        <a:lstStyle/>
        <a:p>
          <a:endParaRPr lang="en-GB" b="1"/>
        </a:p>
      </dgm:t>
    </dgm:pt>
    <dgm:pt modelId="{B844E63C-2A5A-4864-A0FF-086DF0283A12}" type="sibTrans" cxnId="{A4B0F4EB-FA47-48AD-9F03-F92041A906EF}">
      <dgm:prSet/>
      <dgm:spPr/>
      <dgm:t>
        <a:bodyPr/>
        <a:lstStyle/>
        <a:p>
          <a:endParaRPr lang="en-GB" b="1"/>
        </a:p>
      </dgm:t>
    </dgm:pt>
    <dgm:pt modelId="{5E66E6FB-20BB-464D-9E62-E127BAEC3657}" type="pres">
      <dgm:prSet presAssocID="{643A4B5D-5F89-4608-9D39-4B7A35F2589A}" presName="Name0" presStyleCnt="0">
        <dgm:presLayoutVars>
          <dgm:dir/>
          <dgm:resizeHandles val="exact"/>
        </dgm:presLayoutVars>
      </dgm:prSet>
      <dgm:spPr/>
    </dgm:pt>
    <dgm:pt modelId="{1E29E87B-0B3A-4712-8041-E7CFF3653E11}" type="pres">
      <dgm:prSet presAssocID="{A754CFDC-B468-4C9A-9501-129805BB73C8}" presName="parTxOnly" presStyleLbl="node1" presStyleIdx="0" presStyleCnt="6">
        <dgm:presLayoutVars>
          <dgm:bulletEnabled val="1"/>
        </dgm:presLayoutVars>
      </dgm:prSet>
      <dgm:spPr/>
      <dgm:t>
        <a:bodyPr/>
        <a:lstStyle/>
        <a:p>
          <a:endParaRPr lang="en-GB"/>
        </a:p>
      </dgm:t>
    </dgm:pt>
    <dgm:pt modelId="{8C154F7B-422F-42D2-8335-464F617D951C}" type="pres">
      <dgm:prSet presAssocID="{C3B92041-6FE7-4A64-BB4F-B8431146FA34}" presName="parSpace" presStyleCnt="0"/>
      <dgm:spPr/>
    </dgm:pt>
    <dgm:pt modelId="{B128AF56-36FA-40DF-875B-485BAE6CDC7A}" type="pres">
      <dgm:prSet presAssocID="{1D102B54-5BC0-4578-8789-6057BE73FCD0}" presName="parTxOnly" presStyleLbl="node1" presStyleIdx="1" presStyleCnt="6">
        <dgm:presLayoutVars>
          <dgm:bulletEnabled val="1"/>
        </dgm:presLayoutVars>
      </dgm:prSet>
      <dgm:spPr/>
      <dgm:t>
        <a:bodyPr/>
        <a:lstStyle/>
        <a:p>
          <a:endParaRPr lang="en-GB"/>
        </a:p>
      </dgm:t>
    </dgm:pt>
    <dgm:pt modelId="{335BC7D0-FFD4-4172-A131-A4DA36D85339}" type="pres">
      <dgm:prSet presAssocID="{33D9F82B-2D70-4C47-9E90-203ABD1D78E2}" presName="parSpace" presStyleCnt="0"/>
      <dgm:spPr/>
    </dgm:pt>
    <dgm:pt modelId="{E4413AD0-1EFC-4A14-9560-BC9C253333E0}" type="pres">
      <dgm:prSet presAssocID="{D6EAFF6C-1F6B-45D8-BE9F-0C1D354D07D1}" presName="parTxOnly" presStyleLbl="node1" presStyleIdx="2" presStyleCnt="6">
        <dgm:presLayoutVars>
          <dgm:bulletEnabled val="1"/>
        </dgm:presLayoutVars>
      </dgm:prSet>
      <dgm:spPr/>
      <dgm:t>
        <a:bodyPr/>
        <a:lstStyle/>
        <a:p>
          <a:endParaRPr lang="en-GB"/>
        </a:p>
      </dgm:t>
    </dgm:pt>
    <dgm:pt modelId="{6639BBE3-42B2-4213-8C56-240140A12058}" type="pres">
      <dgm:prSet presAssocID="{FE789060-43B4-4AF4-AD4B-94D636D5EBAA}" presName="parSpace" presStyleCnt="0"/>
      <dgm:spPr/>
    </dgm:pt>
    <dgm:pt modelId="{8549BB98-436F-4A48-AA39-C6ADA8F09EA3}" type="pres">
      <dgm:prSet presAssocID="{E4D7601F-7C7A-4B63-95EF-B8819F96294B}" presName="parTxOnly" presStyleLbl="node1" presStyleIdx="3" presStyleCnt="6">
        <dgm:presLayoutVars>
          <dgm:bulletEnabled val="1"/>
        </dgm:presLayoutVars>
      </dgm:prSet>
      <dgm:spPr/>
      <dgm:t>
        <a:bodyPr/>
        <a:lstStyle/>
        <a:p>
          <a:endParaRPr lang="en-GB"/>
        </a:p>
      </dgm:t>
    </dgm:pt>
    <dgm:pt modelId="{93964346-64BF-4C63-BBA0-CE23622CDC1C}" type="pres">
      <dgm:prSet presAssocID="{C7A02F47-DF2E-4999-9421-6973FB18BFA1}" presName="parSpace" presStyleCnt="0"/>
      <dgm:spPr/>
    </dgm:pt>
    <dgm:pt modelId="{B95A2A7F-D04C-47D1-B3F1-FC5D2ADF1F92}" type="pres">
      <dgm:prSet presAssocID="{3A3766BE-50DC-4BA3-817F-91ED731218BE}" presName="parTxOnly" presStyleLbl="node1" presStyleIdx="4" presStyleCnt="6">
        <dgm:presLayoutVars>
          <dgm:bulletEnabled val="1"/>
        </dgm:presLayoutVars>
      </dgm:prSet>
      <dgm:spPr/>
      <dgm:t>
        <a:bodyPr/>
        <a:lstStyle/>
        <a:p>
          <a:endParaRPr lang="en-GB"/>
        </a:p>
      </dgm:t>
    </dgm:pt>
    <dgm:pt modelId="{CD0B9827-F8DE-49D9-85C9-133592FA3B39}" type="pres">
      <dgm:prSet presAssocID="{B844E63C-2A5A-4864-A0FF-086DF0283A12}" presName="parSpace" presStyleCnt="0"/>
      <dgm:spPr/>
    </dgm:pt>
    <dgm:pt modelId="{2A66E523-30FC-4805-B9C0-B249A617918D}" type="pres">
      <dgm:prSet presAssocID="{A9BEEA72-40C8-44D1-B1F5-8CDDA67E20E0}" presName="parTxOnly" presStyleLbl="node1" presStyleIdx="5" presStyleCnt="6">
        <dgm:presLayoutVars>
          <dgm:bulletEnabled val="1"/>
        </dgm:presLayoutVars>
      </dgm:prSet>
      <dgm:spPr/>
      <dgm:t>
        <a:bodyPr/>
        <a:lstStyle/>
        <a:p>
          <a:endParaRPr lang="en-GB"/>
        </a:p>
      </dgm:t>
    </dgm:pt>
  </dgm:ptLst>
  <dgm:cxnLst>
    <dgm:cxn modelId="{D6B9768C-0953-4567-8891-592BD5FC595E}" type="presOf" srcId="{E4D7601F-7C7A-4B63-95EF-B8819F96294B}" destId="{8549BB98-436F-4A48-AA39-C6ADA8F09EA3}" srcOrd="0" destOrd="0" presId="urn:microsoft.com/office/officeart/2005/8/layout/hChevron3"/>
    <dgm:cxn modelId="{E8320C8F-0FD9-4123-B646-92D9C78EBE14}" type="presOf" srcId="{A9BEEA72-40C8-44D1-B1F5-8CDDA67E20E0}" destId="{2A66E523-30FC-4805-B9C0-B249A617918D}" srcOrd="0" destOrd="0" presId="urn:microsoft.com/office/officeart/2005/8/layout/hChevron3"/>
    <dgm:cxn modelId="{48CEAB6C-B765-49A1-9676-0B83F826B79E}" srcId="{643A4B5D-5F89-4608-9D39-4B7A35F2589A}" destId="{D6EAFF6C-1F6B-45D8-BE9F-0C1D354D07D1}" srcOrd="2" destOrd="0" parTransId="{4AB3D4BD-E5C5-4E8A-8230-3A4F130F6E01}" sibTransId="{FE789060-43B4-4AF4-AD4B-94D636D5EBAA}"/>
    <dgm:cxn modelId="{5D301810-315E-44E3-AC6F-3352D9217914}" srcId="{643A4B5D-5F89-4608-9D39-4B7A35F2589A}" destId="{A9BEEA72-40C8-44D1-B1F5-8CDDA67E20E0}" srcOrd="5" destOrd="0" parTransId="{3FFF392C-9F81-4DD2-AB24-B31EA7098E62}" sibTransId="{6BF13877-B08C-42F1-A3EE-F496F259C3A8}"/>
    <dgm:cxn modelId="{C693D291-5A33-4023-AFDD-800651956149}" type="presOf" srcId="{D6EAFF6C-1F6B-45D8-BE9F-0C1D354D07D1}" destId="{E4413AD0-1EFC-4A14-9560-BC9C253333E0}" srcOrd="0" destOrd="0" presId="urn:microsoft.com/office/officeart/2005/8/layout/hChevron3"/>
    <dgm:cxn modelId="{BE902837-0D95-4D29-9F2F-E9EA6B65566C}" type="presOf" srcId="{1D102B54-5BC0-4578-8789-6057BE73FCD0}" destId="{B128AF56-36FA-40DF-875B-485BAE6CDC7A}" srcOrd="0" destOrd="0" presId="urn:microsoft.com/office/officeart/2005/8/layout/hChevron3"/>
    <dgm:cxn modelId="{47A93C78-995E-42D9-A16E-784B6D788A0B}" srcId="{643A4B5D-5F89-4608-9D39-4B7A35F2589A}" destId="{1D102B54-5BC0-4578-8789-6057BE73FCD0}" srcOrd="1" destOrd="0" parTransId="{34B93322-3307-495D-89D3-06284905E422}" sibTransId="{33D9F82B-2D70-4C47-9E90-203ABD1D78E2}"/>
    <dgm:cxn modelId="{6CA7766F-DF64-4863-824F-70EFBEAC619E}" srcId="{643A4B5D-5F89-4608-9D39-4B7A35F2589A}" destId="{E4D7601F-7C7A-4B63-95EF-B8819F96294B}" srcOrd="3" destOrd="0" parTransId="{D00E2F7E-DB87-4AF3-A2C2-6A09FB31728B}" sibTransId="{C7A02F47-DF2E-4999-9421-6973FB18BFA1}"/>
    <dgm:cxn modelId="{002B47B1-B041-4D69-A087-E04744E8B23A}" type="presOf" srcId="{A754CFDC-B468-4C9A-9501-129805BB73C8}" destId="{1E29E87B-0B3A-4712-8041-E7CFF3653E11}" srcOrd="0" destOrd="0" presId="urn:microsoft.com/office/officeart/2005/8/layout/hChevron3"/>
    <dgm:cxn modelId="{6530565D-B4A2-4C4F-B4CB-6CD0C51BFEC6}" srcId="{643A4B5D-5F89-4608-9D39-4B7A35F2589A}" destId="{A754CFDC-B468-4C9A-9501-129805BB73C8}" srcOrd="0" destOrd="0" parTransId="{D3D63158-715F-4A04-907B-68834D359A0D}" sibTransId="{C3B92041-6FE7-4A64-BB4F-B8431146FA34}"/>
    <dgm:cxn modelId="{6885C27F-A10F-4253-B55F-F3339BE4EAC2}" type="presOf" srcId="{643A4B5D-5F89-4608-9D39-4B7A35F2589A}" destId="{5E66E6FB-20BB-464D-9E62-E127BAEC3657}" srcOrd="0" destOrd="0" presId="urn:microsoft.com/office/officeart/2005/8/layout/hChevron3"/>
    <dgm:cxn modelId="{38942336-BB67-4AAB-83C6-AEA0A46A9CA7}" type="presOf" srcId="{3A3766BE-50DC-4BA3-817F-91ED731218BE}" destId="{B95A2A7F-D04C-47D1-B3F1-FC5D2ADF1F92}" srcOrd="0" destOrd="0" presId="urn:microsoft.com/office/officeart/2005/8/layout/hChevron3"/>
    <dgm:cxn modelId="{A4B0F4EB-FA47-48AD-9F03-F92041A906EF}" srcId="{643A4B5D-5F89-4608-9D39-4B7A35F2589A}" destId="{3A3766BE-50DC-4BA3-817F-91ED731218BE}" srcOrd="4" destOrd="0" parTransId="{38E3FEBF-0564-4771-A132-E55FA0C38270}" sibTransId="{B844E63C-2A5A-4864-A0FF-086DF0283A12}"/>
    <dgm:cxn modelId="{ACB45D83-4961-468C-ADB4-F8C500470563}" type="presParOf" srcId="{5E66E6FB-20BB-464D-9E62-E127BAEC3657}" destId="{1E29E87B-0B3A-4712-8041-E7CFF3653E11}" srcOrd="0" destOrd="0" presId="urn:microsoft.com/office/officeart/2005/8/layout/hChevron3"/>
    <dgm:cxn modelId="{061416A8-1381-4EBF-BE17-BDACA6DBC106}" type="presParOf" srcId="{5E66E6FB-20BB-464D-9E62-E127BAEC3657}" destId="{8C154F7B-422F-42D2-8335-464F617D951C}" srcOrd="1" destOrd="0" presId="urn:microsoft.com/office/officeart/2005/8/layout/hChevron3"/>
    <dgm:cxn modelId="{4F4B0580-96B9-4D31-A5A4-D156D23175BE}" type="presParOf" srcId="{5E66E6FB-20BB-464D-9E62-E127BAEC3657}" destId="{B128AF56-36FA-40DF-875B-485BAE6CDC7A}" srcOrd="2" destOrd="0" presId="urn:microsoft.com/office/officeart/2005/8/layout/hChevron3"/>
    <dgm:cxn modelId="{EB7DE2A6-9828-447E-B9C5-1EAAE1572051}" type="presParOf" srcId="{5E66E6FB-20BB-464D-9E62-E127BAEC3657}" destId="{335BC7D0-FFD4-4172-A131-A4DA36D85339}" srcOrd="3" destOrd="0" presId="urn:microsoft.com/office/officeart/2005/8/layout/hChevron3"/>
    <dgm:cxn modelId="{975ADF0E-1203-4291-917B-AAB32B6B78B8}" type="presParOf" srcId="{5E66E6FB-20BB-464D-9E62-E127BAEC3657}" destId="{E4413AD0-1EFC-4A14-9560-BC9C253333E0}" srcOrd="4" destOrd="0" presId="urn:microsoft.com/office/officeart/2005/8/layout/hChevron3"/>
    <dgm:cxn modelId="{2DF9C957-2D91-44E0-85CC-BC06DB3E8C45}" type="presParOf" srcId="{5E66E6FB-20BB-464D-9E62-E127BAEC3657}" destId="{6639BBE3-42B2-4213-8C56-240140A12058}" srcOrd="5" destOrd="0" presId="urn:microsoft.com/office/officeart/2005/8/layout/hChevron3"/>
    <dgm:cxn modelId="{EF175354-40D6-4A09-8B06-46515EE3C4CB}" type="presParOf" srcId="{5E66E6FB-20BB-464D-9E62-E127BAEC3657}" destId="{8549BB98-436F-4A48-AA39-C6ADA8F09EA3}" srcOrd="6" destOrd="0" presId="urn:microsoft.com/office/officeart/2005/8/layout/hChevron3"/>
    <dgm:cxn modelId="{422A3A1A-A62B-43FB-97B3-D521A9325793}" type="presParOf" srcId="{5E66E6FB-20BB-464D-9E62-E127BAEC3657}" destId="{93964346-64BF-4C63-BBA0-CE23622CDC1C}" srcOrd="7" destOrd="0" presId="urn:microsoft.com/office/officeart/2005/8/layout/hChevron3"/>
    <dgm:cxn modelId="{F4F78269-8AB6-42F0-A3BC-E19B42487564}" type="presParOf" srcId="{5E66E6FB-20BB-464D-9E62-E127BAEC3657}" destId="{B95A2A7F-D04C-47D1-B3F1-FC5D2ADF1F92}" srcOrd="8" destOrd="0" presId="urn:microsoft.com/office/officeart/2005/8/layout/hChevron3"/>
    <dgm:cxn modelId="{82616741-641F-4942-8B3B-F7CEF8E9F343}" type="presParOf" srcId="{5E66E6FB-20BB-464D-9E62-E127BAEC3657}" destId="{CD0B9827-F8DE-49D9-85C9-133592FA3B39}" srcOrd="9" destOrd="0" presId="urn:microsoft.com/office/officeart/2005/8/layout/hChevron3"/>
    <dgm:cxn modelId="{57DF31FC-3208-4C24-B02B-95B3A8DF8EC0}" type="presParOf" srcId="{5E66E6FB-20BB-464D-9E62-E127BAEC3657}" destId="{2A66E523-30FC-4805-B9C0-B249A617918D}" srcOrd="10"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1E744A-D475-41CA-82AC-DB96B9C78E40}" type="doc">
      <dgm:prSet loTypeId="urn:microsoft.com/office/officeart/2005/8/layout/radial6" loCatId="relationship" qsTypeId="urn:microsoft.com/office/officeart/2005/8/quickstyle/simple5" qsCatId="simple" csTypeId="urn:microsoft.com/office/officeart/2005/8/colors/accent2_1" csCatId="accent2" phldr="1"/>
      <dgm:spPr/>
      <dgm:t>
        <a:bodyPr/>
        <a:lstStyle/>
        <a:p>
          <a:endParaRPr lang="en-US"/>
        </a:p>
      </dgm:t>
    </dgm:pt>
    <dgm:pt modelId="{38C1300E-DFA6-4B8B-A7FD-09C765D48C20}">
      <dgm:prSet phldrT="[Text]" custT="1"/>
      <dgm:spPr/>
      <dgm:t>
        <a:bodyPr/>
        <a:lstStyle/>
        <a:p>
          <a:r>
            <a:rPr lang="en-US" sz="4000" dirty="0" smtClean="0"/>
            <a:t>GSO</a:t>
          </a:r>
          <a:endParaRPr lang="en-US" sz="4000" dirty="0"/>
        </a:p>
      </dgm:t>
    </dgm:pt>
    <dgm:pt modelId="{8075126B-37C7-4429-8557-E04949383437}" type="parTrans" cxnId="{31CE867B-AE85-44FC-9F80-B17CF4911650}">
      <dgm:prSet/>
      <dgm:spPr/>
      <dgm:t>
        <a:bodyPr/>
        <a:lstStyle/>
        <a:p>
          <a:endParaRPr lang="en-US" sz="1400"/>
        </a:p>
      </dgm:t>
    </dgm:pt>
    <dgm:pt modelId="{90031A84-86F8-40BC-A215-53B534B7C326}" type="sibTrans" cxnId="{31CE867B-AE85-44FC-9F80-B17CF4911650}">
      <dgm:prSet/>
      <dgm:spPr/>
      <dgm:t>
        <a:bodyPr/>
        <a:lstStyle/>
        <a:p>
          <a:endParaRPr lang="en-US" sz="1400"/>
        </a:p>
      </dgm:t>
    </dgm:pt>
    <dgm:pt modelId="{A199AC82-4DC6-4474-9151-37179CED9D03}">
      <dgm:prSet phldrT="[Text]" custT="1"/>
      <dgm:spPr/>
      <dgm:t>
        <a:bodyPr/>
        <a:lstStyle/>
        <a:p>
          <a:pPr rtl="1"/>
          <a:r>
            <a:rPr lang="en-US" sz="1400" b="1" smtClean="0">
              <a:cs typeface="AL-Mohanad Bold" pitchFamily="2" charset="-78"/>
            </a:rPr>
            <a:t>United Arab Emirates</a:t>
          </a:r>
          <a:endParaRPr lang="en-US" sz="1400" b="1" dirty="0">
            <a:cs typeface="AL-Mohanad Bold" pitchFamily="2" charset="-78"/>
          </a:endParaRPr>
        </a:p>
      </dgm:t>
    </dgm:pt>
    <dgm:pt modelId="{2F67F834-E952-489A-94C6-92CCC0A4BD74}" type="parTrans" cxnId="{E8CFF1BE-79A2-4A9D-959B-983EB86741EE}">
      <dgm:prSet/>
      <dgm:spPr/>
      <dgm:t>
        <a:bodyPr/>
        <a:lstStyle/>
        <a:p>
          <a:endParaRPr lang="en-US" sz="1400"/>
        </a:p>
      </dgm:t>
    </dgm:pt>
    <dgm:pt modelId="{C7DF8FAD-4F5D-4991-93C3-FCD7D5ADEFB7}" type="sibTrans" cxnId="{E8CFF1BE-79A2-4A9D-959B-983EB86741EE}">
      <dgm:prSet/>
      <dgm:spPr/>
      <dgm:t>
        <a:bodyPr/>
        <a:lstStyle/>
        <a:p>
          <a:endParaRPr lang="en-US" sz="1400"/>
        </a:p>
      </dgm:t>
    </dgm:pt>
    <dgm:pt modelId="{86D89D80-1A05-4982-8559-0D37644805EF}">
      <dgm:prSet phldrT="[Text]" custT="1"/>
      <dgm:spPr/>
      <dgm:t>
        <a:bodyPr/>
        <a:lstStyle/>
        <a:p>
          <a:pPr rtl="1"/>
          <a:r>
            <a:rPr lang="en-US" sz="1400" b="1" smtClean="0">
              <a:cs typeface="AL-Mohanad Bold" pitchFamily="2" charset="-78"/>
            </a:rPr>
            <a:t>Bahrain</a:t>
          </a:r>
          <a:endParaRPr lang="en-US" sz="1400" b="1" dirty="0">
            <a:cs typeface="AL-Mohanad Bold" pitchFamily="2" charset="-78"/>
          </a:endParaRPr>
        </a:p>
      </dgm:t>
    </dgm:pt>
    <dgm:pt modelId="{EB313D11-807C-4896-ADD9-C532C1F9FB3A}" type="parTrans" cxnId="{B0B85D80-4D50-4143-BED5-06856A40E70C}">
      <dgm:prSet/>
      <dgm:spPr/>
      <dgm:t>
        <a:bodyPr/>
        <a:lstStyle/>
        <a:p>
          <a:endParaRPr lang="en-US" sz="1400"/>
        </a:p>
      </dgm:t>
    </dgm:pt>
    <dgm:pt modelId="{B38A77BB-3DF9-45D6-BD15-678565545614}" type="sibTrans" cxnId="{B0B85D80-4D50-4143-BED5-06856A40E70C}">
      <dgm:prSet/>
      <dgm:spPr/>
      <dgm:t>
        <a:bodyPr/>
        <a:lstStyle/>
        <a:p>
          <a:endParaRPr lang="en-US" sz="1400"/>
        </a:p>
      </dgm:t>
    </dgm:pt>
    <dgm:pt modelId="{3E266198-1737-411F-9C05-B8BAAF4BE964}">
      <dgm:prSet custT="1"/>
      <dgm:spPr/>
      <dgm:t>
        <a:bodyPr/>
        <a:lstStyle/>
        <a:p>
          <a:pPr rtl="1"/>
          <a:r>
            <a:rPr lang="en-US" sz="1400" b="1" dirty="0" smtClean="0">
              <a:cs typeface="AL-Mohanad Bold" pitchFamily="2" charset="-78"/>
            </a:rPr>
            <a:t>Qatar</a:t>
          </a:r>
          <a:endParaRPr lang="en-US" sz="1400" b="1" dirty="0">
            <a:cs typeface="AL-Mohanad Bold" pitchFamily="2" charset="-78"/>
          </a:endParaRPr>
        </a:p>
      </dgm:t>
    </dgm:pt>
    <dgm:pt modelId="{EB7FB1B0-BAA7-4438-AB9C-DCAD5D39FD35}" type="parTrans" cxnId="{EC031EE2-42D9-41F6-B74C-62DF7A828F01}">
      <dgm:prSet/>
      <dgm:spPr/>
      <dgm:t>
        <a:bodyPr/>
        <a:lstStyle/>
        <a:p>
          <a:endParaRPr lang="en-US" sz="1400"/>
        </a:p>
      </dgm:t>
    </dgm:pt>
    <dgm:pt modelId="{7D0B4C72-C5D3-46B1-880C-6BEC4FDF049A}" type="sibTrans" cxnId="{EC031EE2-42D9-41F6-B74C-62DF7A828F01}">
      <dgm:prSet/>
      <dgm:spPr/>
      <dgm:t>
        <a:bodyPr/>
        <a:lstStyle/>
        <a:p>
          <a:endParaRPr lang="en-US" sz="1400"/>
        </a:p>
      </dgm:t>
    </dgm:pt>
    <dgm:pt modelId="{7724F143-C8DD-4C4F-9BC6-13B8EAE4D4AB}">
      <dgm:prSet/>
      <dgm:spPr/>
      <dgm:t>
        <a:bodyPr/>
        <a:lstStyle/>
        <a:p>
          <a:endParaRPr lang="en-US" sz="1400" dirty="0"/>
        </a:p>
      </dgm:t>
    </dgm:pt>
    <dgm:pt modelId="{AE83DD2A-F811-44BE-84FE-CFA2177C3B5C}" type="parTrans" cxnId="{FF4388E0-7EBD-4989-A832-0E612965DB78}">
      <dgm:prSet/>
      <dgm:spPr/>
      <dgm:t>
        <a:bodyPr/>
        <a:lstStyle/>
        <a:p>
          <a:endParaRPr lang="en-US" sz="1400"/>
        </a:p>
      </dgm:t>
    </dgm:pt>
    <dgm:pt modelId="{6AB8F51A-F043-4CEF-97F2-90D57B585BE4}" type="sibTrans" cxnId="{FF4388E0-7EBD-4989-A832-0E612965DB78}">
      <dgm:prSet/>
      <dgm:spPr/>
      <dgm:t>
        <a:bodyPr/>
        <a:lstStyle/>
        <a:p>
          <a:endParaRPr lang="en-US" sz="1400"/>
        </a:p>
      </dgm:t>
    </dgm:pt>
    <dgm:pt modelId="{6A5DDA8B-8D11-468F-86E1-93E10329767C}">
      <dgm:prSet custT="1"/>
      <dgm:spPr/>
      <dgm:t>
        <a:bodyPr/>
        <a:lstStyle/>
        <a:p>
          <a:pPr rtl="1"/>
          <a:r>
            <a:rPr lang="en-US" sz="1400" b="1" smtClean="0">
              <a:cs typeface="AL-Mohanad Bold" pitchFamily="2" charset="-78"/>
            </a:rPr>
            <a:t>Saudi Arabia</a:t>
          </a:r>
          <a:endParaRPr lang="en-US" sz="1400" b="1" dirty="0">
            <a:cs typeface="AL-Mohanad Bold" pitchFamily="2" charset="-78"/>
          </a:endParaRPr>
        </a:p>
      </dgm:t>
    </dgm:pt>
    <dgm:pt modelId="{465519EF-546C-47FD-9D94-17B6D2E999E8}" type="parTrans" cxnId="{A855C4C7-A647-4AD5-A213-70C6DFF4917B}">
      <dgm:prSet/>
      <dgm:spPr/>
      <dgm:t>
        <a:bodyPr/>
        <a:lstStyle/>
        <a:p>
          <a:endParaRPr lang="en-US" sz="1400"/>
        </a:p>
      </dgm:t>
    </dgm:pt>
    <dgm:pt modelId="{2B1EACC1-F93A-44C9-9CE6-9171921436A4}" type="sibTrans" cxnId="{A855C4C7-A647-4AD5-A213-70C6DFF4917B}">
      <dgm:prSet/>
      <dgm:spPr/>
      <dgm:t>
        <a:bodyPr/>
        <a:lstStyle/>
        <a:p>
          <a:endParaRPr lang="en-US" sz="1400"/>
        </a:p>
      </dgm:t>
    </dgm:pt>
    <dgm:pt modelId="{1BBF5CCB-E5D3-45F7-9C1D-CFD69502CF25}">
      <dgm:prSet custT="1"/>
      <dgm:spPr/>
      <dgm:t>
        <a:bodyPr/>
        <a:lstStyle/>
        <a:p>
          <a:pPr rtl="1"/>
          <a:r>
            <a:rPr lang="en-US" sz="1400" b="1" smtClean="0">
              <a:cs typeface="AL-Mohanad Bold" pitchFamily="2" charset="-78"/>
            </a:rPr>
            <a:t>Kuwait</a:t>
          </a:r>
          <a:endParaRPr lang="en-US" sz="1400" b="1" dirty="0">
            <a:cs typeface="AL-Mohanad Bold" pitchFamily="2" charset="-78"/>
          </a:endParaRPr>
        </a:p>
      </dgm:t>
    </dgm:pt>
    <dgm:pt modelId="{B71FDC28-C73B-490C-8CDE-11D11FB83733}" type="sibTrans" cxnId="{C5FD1005-8DD9-429C-925C-FA566771F7B7}">
      <dgm:prSet/>
      <dgm:spPr/>
      <dgm:t>
        <a:bodyPr/>
        <a:lstStyle/>
        <a:p>
          <a:endParaRPr lang="en-US" sz="1400"/>
        </a:p>
      </dgm:t>
    </dgm:pt>
    <dgm:pt modelId="{5B597023-A025-446D-96FC-27A6E10D9D61}" type="parTrans" cxnId="{C5FD1005-8DD9-429C-925C-FA566771F7B7}">
      <dgm:prSet/>
      <dgm:spPr/>
      <dgm:t>
        <a:bodyPr/>
        <a:lstStyle/>
        <a:p>
          <a:endParaRPr lang="en-US" sz="1400"/>
        </a:p>
      </dgm:t>
    </dgm:pt>
    <dgm:pt modelId="{2D575986-A52B-4BA0-91CE-95DB48B4D6AE}">
      <dgm:prSet custT="1"/>
      <dgm:spPr/>
      <dgm:t>
        <a:bodyPr/>
        <a:lstStyle/>
        <a:p>
          <a:pPr rtl="1"/>
          <a:r>
            <a:rPr lang="en-US" sz="1400" b="1" smtClean="0">
              <a:cs typeface="AL-Mohanad Bold" pitchFamily="2" charset="-78"/>
            </a:rPr>
            <a:t>Yemen</a:t>
          </a:r>
          <a:endParaRPr lang="en-US" sz="1400" b="1" dirty="0">
            <a:cs typeface="AL-Mohanad Bold" pitchFamily="2" charset="-78"/>
          </a:endParaRPr>
        </a:p>
      </dgm:t>
    </dgm:pt>
    <dgm:pt modelId="{369AF629-9D9C-4027-81A5-222CBE885D6C}" type="sibTrans" cxnId="{78C52187-A895-4224-8AB2-3C356478150E}">
      <dgm:prSet/>
      <dgm:spPr/>
      <dgm:t>
        <a:bodyPr/>
        <a:lstStyle/>
        <a:p>
          <a:endParaRPr lang="en-US" sz="1400"/>
        </a:p>
      </dgm:t>
    </dgm:pt>
    <dgm:pt modelId="{1D295AED-81AD-4ECF-B531-1CA7ECC50E18}" type="parTrans" cxnId="{78C52187-A895-4224-8AB2-3C356478150E}">
      <dgm:prSet/>
      <dgm:spPr/>
      <dgm:t>
        <a:bodyPr/>
        <a:lstStyle/>
        <a:p>
          <a:endParaRPr lang="en-US" sz="1400"/>
        </a:p>
      </dgm:t>
    </dgm:pt>
    <dgm:pt modelId="{03903515-FF0E-4BBE-A4EF-AD7052ED0212}" type="pres">
      <dgm:prSet presAssocID="{501E744A-D475-41CA-82AC-DB96B9C78E40}" presName="Name0" presStyleCnt="0">
        <dgm:presLayoutVars>
          <dgm:chMax val="1"/>
          <dgm:dir/>
          <dgm:animLvl val="ctr"/>
          <dgm:resizeHandles val="exact"/>
        </dgm:presLayoutVars>
      </dgm:prSet>
      <dgm:spPr/>
      <dgm:t>
        <a:bodyPr/>
        <a:lstStyle/>
        <a:p>
          <a:endParaRPr lang="en-US"/>
        </a:p>
      </dgm:t>
    </dgm:pt>
    <dgm:pt modelId="{3C71C72F-9C55-4DCD-A7D2-1E6DEE110860}" type="pres">
      <dgm:prSet presAssocID="{38C1300E-DFA6-4B8B-A7FD-09C765D48C20}" presName="centerShape" presStyleLbl="node0" presStyleIdx="0" presStyleCnt="1"/>
      <dgm:spPr/>
      <dgm:t>
        <a:bodyPr/>
        <a:lstStyle/>
        <a:p>
          <a:endParaRPr lang="en-US"/>
        </a:p>
      </dgm:t>
    </dgm:pt>
    <dgm:pt modelId="{83CA11A7-03DE-45F3-B531-B1EBEA03E7E1}" type="pres">
      <dgm:prSet presAssocID="{A199AC82-4DC6-4474-9151-37179CED9D03}" presName="node" presStyleLbl="node1" presStyleIdx="0" presStyleCnt="6">
        <dgm:presLayoutVars>
          <dgm:bulletEnabled val="1"/>
        </dgm:presLayoutVars>
      </dgm:prSet>
      <dgm:spPr/>
      <dgm:t>
        <a:bodyPr/>
        <a:lstStyle/>
        <a:p>
          <a:endParaRPr lang="en-US"/>
        </a:p>
      </dgm:t>
    </dgm:pt>
    <dgm:pt modelId="{193BD58D-2D6E-4951-8FF8-58BCD6DD3BCF}" type="pres">
      <dgm:prSet presAssocID="{A199AC82-4DC6-4474-9151-37179CED9D03}" presName="dummy" presStyleCnt="0"/>
      <dgm:spPr/>
      <dgm:t>
        <a:bodyPr/>
        <a:lstStyle/>
        <a:p>
          <a:endParaRPr lang="en-US"/>
        </a:p>
      </dgm:t>
    </dgm:pt>
    <dgm:pt modelId="{A0D8EDB2-F0DB-4450-A32C-5B6C7EED09E1}" type="pres">
      <dgm:prSet presAssocID="{C7DF8FAD-4F5D-4991-93C3-FCD7D5ADEFB7}" presName="sibTrans" presStyleLbl="sibTrans2D1" presStyleIdx="0" presStyleCnt="6"/>
      <dgm:spPr/>
      <dgm:t>
        <a:bodyPr/>
        <a:lstStyle/>
        <a:p>
          <a:endParaRPr lang="en-US"/>
        </a:p>
      </dgm:t>
    </dgm:pt>
    <dgm:pt modelId="{47F32493-3FFA-44AD-80EA-B0BE8491AFF3}" type="pres">
      <dgm:prSet presAssocID="{86D89D80-1A05-4982-8559-0D37644805EF}" presName="node" presStyleLbl="node1" presStyleIdx="1" presStyleCnt="6">
        <dgm:presLayoutVars>
          <dgm:bulletEnabled val="1"/>
        </dgm:presLayoutVars>
      </dgm:prSet>
      <dgm:spPr/>
      <dgm:t>
        <a:bodyPr/>
        <a:lstStyle/>
        <a:p>
          <a:endParaRPr lang="en-US"/>
        </a:p>
      </dgm:t>
    </dgm:pt>
    <dgm:pt modelId="{FE467AAB-7C47-4A35-9B45-1393F26EA73E}" type="pres">
      <dgm:prSet presAssocID="{86D89D80-1A05-4982-8559-0D37644805EF}" presName="dummy" presStyleCnt="0"/>
      <dgm:spPr/>
      <dgm:t>
        <a:bodyPr/>
        <a:lstStyle/>
        <a:p>
          <a:endParaRPr lang="en-US"/>
        </a:p>
      </dgm:t>
    </dgm:pt>
    <dgm:pt modelId="{EE45F922-930C-4646-B39C-0053BC8CAAD3}" type="pres">
      <dgm:prSet presAssocID="{B38A77BB-3DF9-45D6-BD15-678565545614}" presName="sibTrans" presStyleLbl="sibTrans2D1" presStyleIdx="1" presStyleCnt="6"/>
      <dgm:spPr/>
      <dgm:t>
        <a:bodyPr/>
        <a:lstStyle/>
        <a:p>
          <a:endParaRPr lang="en-US"/>
        </a:p>
      </dgm:t>
    </dgm:pt>
    <dgm:pt modelId="{60E87C0C-255A-4394-8C3E-0D22C4433010}" type="pres">
      <dgm:prSet presAssocID="{3E266198-1737-411F-9C05-B8BAAF4BE964}" presName="node" presStyleLbl="node1" presStyleIdx="2" presStyleCnt="6">
        <dgm:presLayoutVars>
          <dgm:bulletEnabled val="1"/>
        </dgm:presLayoutVars>
      </dgm:prSet>
      <dgm:spPr/>
      <dgm:t>
        <a:bodyPr/>
        <a:lstStyle/>
        <a:p>
          <a:endParaRPr lang="en-US"/>
        </a:p>
      </dgm:t>
    </dgm:pt>
    <dgm:pt modelId="{D71E3CF9-EB32-40B6-886F-FB4D73341A72}" type="pres">
      <dgm:prSet presAssocID="{3E266198-1737-411F-9C05-B8BAAF4BE964}" presName="dummy" presStyleCnt="0"/>
      <dgm:spPr/>
      <dgm:t>
        <a:bodyPr/>
        <a:lstStyle/>
        <a:p>
          <a:endParaRPr lang="en-US"/>
        </a:p>
      </dgm:t>
    </dgm:pt>
    <dgm:pt modelId="{656D71BA-045F-4C2A-8883-4F7DE70E2876}" type="pres">
      <dgm:prSet presAssocID="{7D0B4C72-C5D3-46B1-880C-6BEC4FDF049A}" presName="sibTrans" presStyleLbl="sibTrans2D1" presStyleIdx="2" presStyleCnt="6"/>
      <dgm:spPr/>
      <dgm:t>
        <a:bodyPr/>
        <a:lstStyle/>
        <a:p>
          <a:endParaRPr lang="en-US"/>
        </a:p>
      </dgm:t>
    </dgm:pt>
    <dgm:pt modelId="{882688A0-D139-49D5-9DC6-FD1AF64364A6}" type="pres">
      <dgm:prSet presAssocID="{6A5DDA8B-8D11-468F-86E1-93E10329767C}" presName="node" presStyleLbl="node1" presStyleIdx="3" presStyleCnt="6">
        <dgm:presLayoutVars>
          <dgm:bulletEnabled val="1"/>
        </dgm:presLayoutVars>
      </dgm:prSet>
      <dgm:spPr/>
      <dgm:t>
        <a:bodyPr/>
        <a:lstStyle/>
        <a:p>
          <a:endParaRPr lang="en-US"/>
        </a:p>
      </dgm:t>
    </dgm:pt>
    <dgm:pt modelId="{C483E93B-69BA-4992-BA0B-0EDB5F735013}" type="pres">
      <dgm:prSet presAssocID="{6A5DDA8B-8D11-468F-86E1-93E10329767C}" presName="dummy" presStyleCnt="0"/>
      <dgm:spPr/>
      <dgm:t>
        <a:bodyPr/>
        <a:lstStyle/>
        <a:p>
          <a:endParaRPr lang="en-US"/>
        </a:p>
      </dgm:t>
    </dgm:pt>
    <dgm:pt modelId="{F982DC98-2DA4-47A6-A638-F2EDDC86EF98}" type="pres">
      <dgm:prSet presAssocID="{2B1EACC1-F93A-44C9-9CE6-9171921436A4}" presName="sibTrans" presStyleLbl="sibTrans2D1" presStyleIdx="3" presStyleCnt="6"/>
      <dgm:spPr/>
      <dgm:t>
        <a:bodyPr/>
        <a:lstStyle/>
        <a:p>
          <a:endParaRPr lang="en-US"/>
        </a:p>
      </dgm:t>
    </dgm:pt>
    <dgm:pt modelId="{7B4901BC-8B54-4243-AC82-970BBD59EB6C}" type="pres">
      <dgm:prSet presAssocID="{1BBF5CCB-E5D3-45F7-9C1D-CFD69502CF25}" presName="node" presStyleLbl="node1" presStyleIdx="4" presStyleCnt="6">
        <dgm:presLayoutVars>
          <dgm:bulletEnabled val="1"/>
        </dgm:presLayoutVars>
      </dgm:prSet>
      <dgm:spPr/>
      <dgm:t>
        <a:bodyPr/>
        <a:lstStyle/>
        <a:p>
          <a:endParaRPr lang="en-US"/>
        </a:p>
      </dgm:t>
    </dgm:pt>
    <dgm:pt modelId="{97F660FA-5CEF-46A8-B55E-45BEF8CA0F55}" type="pres">
      <dgm:prSet presAssocID="{1BBF5CCB-E5D3-45F7-9C1D-CFD69502CF25}" presName="dummy" presStyleCnt="0"/>
      <dgm:spPr/>
      <dgm:t>
        <a:bodyPr/>
        <a:lstStyle/>
        <a:p>
          <a:endParaRPr lang="en-US"/>
        </a:p>
      </dgm:t>
    </dgm:pt>
    <dgm:pt modelId="{421720DF-E7C1-4E9D-9CAD-FF7B5CAE4700}" type="pres">
      <dgm:prSet presAssocID="{B71FDC28-C73B-490C-8CDE-11D11FB83733}" presName="sibTrans" presStyleLbl="sibTrans2D1" presStyleIdx="4" presStyleCnt="6"/>
      <dgm:spPr/>
      <dgm:t>
        <a:bodyPr/>
        <a:lstStyle/>
        <a:p>
          <a:endParaRPr lang="en-US"/>
        </a:p>
      </dgm:t>
    </dgm:pt>
    <dgm:pt modelId="{11C07CD0-1215-487E-8C40-C7ECA6EC89DD}" type="pres">
      <dgm:prSet presAssocID="{2D575986-A52B-4BA0-91CE-95DB48B4D6AE}" presName="node" presStyleLbl="node1" presStyleIdx="5" presStyleCnt="6">
        <dgm:presLayoutVars>
          <dgm:bulletEnabled val="1"/>
        </dgm:presLayoutVars>
      </dgm:prSet>
      <dgm:spPr/>
      <dgm:t>
        <a:bodyPr/>
        <a:lstStyle/>
        <a:p>
          <a:endParaRPr lang="en-US"/>
        </a:p>
      </dgm:t>
    </dgm:pt>
    <dgm:pt modelId="{5AD9970E-6B28-40D3-99D5-EC6E61CBDEC8}" type="pres">
      <dgm:prSet presAssocID="{2D575986-A52B-4BA0-91CE-95DB48B4D6AE}" presName="dummy" presStyleCnt="0"/>
      <dgm:spPr/>
      <dgm:t>
        <a:bodyPr/>
        <a:lstStyle/>
        <a:p>
          <a:endParaRPr lang="en-US"/>
        </a:p>
      </dgm:t>
    </dgm:pt>
    <dgm:pt modelId="{B9F15ED4-3FD2-43D5-A6B8-C0F605B09DF0}" type="pres">
      <dgm:prSet presAssocID="{369AF629-9D9C-4027-81A5-222CBE885D6C}" presName="sibTrans" presStyleLbl="sibTrans2D1" presStyleIdx="5" presStyleCnt="6" custLinFactNeighborY="230"/>
      <dgm:spPr/>
      <dgm:t>
        <a:bodyPr/>
        <a:lstStyle/>
        <a:p>
          <a:endParaRPr lang="en-US"/>
        </a:p>
      </dgm:t>
    </dgm:pt>
  </dgm:ptLst>
  <dgm:cxnLst>
    <dgm:cxn modelId="{9BE8C375-9755-48C8-A9D0-0F6DE3E76E47}" type="presOf" srcId="{38C1300E-DFA6-4B8B-A7FD-09C765D48C20}" destId="{3C71C72F-9C55-4DCD-A7D2-1E6DEE110860}" srcOrd="0" destOrd="0" presId="urn:microsoft.com/office/officeart/2005/8/layout/radial6"/>
    <dgm:cxn modelId="{2FB2E998-F58B-4783-8664-71E567C6A98E}" type="presOf" srcId="{6A5DDA8B-8D11-468F-86E1-93E10329767C}" destId="{882688A0-D139-49D5-9DC6-FD1AF64364A6}" srcOrd="0" destOrd="0" presId="urn:microsoft.com/office/officeart/2005/8/layout/radial6"/>
    <dgm:cxn modelId="{50A1FE59-D3EA-4942-B75D-1D6A084397B5}" type="presOf" srcId="{B71FDC28-C73B-490C-8CDE-11D11FB83733}" destId="{421720DF-E7C1-4E9D-9CAD-FF7B5CAE4700}" srcOrd="0" destOrd="0" presId="urn:microsoft.com/office/officeart/2005/8/layout/radial6"/>
    <dgm:cxn modelId="{78C52187-A895-4224-8AB2-3C356478150E}" srcId="{38C1300E-DFA6-4B8B-A7FD-09C765D48C20}" destId="{2D575986-A52B-4BA0-91CE-95DB48B4D6AE}" srcOrd="5" destOrd="0" parTransId="{1D295AED-81AD-4ECF-B531-1CA7ECC50E18}" sibTransId="{369AF629-9D9C-4027-81A5-222CBE885D6C}"/>
    <dgm:cxn modelId="{42162547-B6F8-413D-9CB6-06B0586AAF8B}" type="presOf" srcId="{A199AC82-4DC6-4474-9151-37179CED9D03}" destId="{83CA11A7-03DE-45F3-B531-B1EBEA03E7E1}" srcOrd="0" destOrd="0" presId="urn:microsoft.com/office/officeart/2005/8/layout/radial6"/>
    <dgm:cxn modelId="{EC031EE2-42D9-41F6-B74C-62DF7A828F01}" srcId="{38C1300E-DFA6-4B8B-A7FD-09C765D48C20}" destId="{3E266198-1737-411F-9C05-B8BAAF4BE964}" srcOrd="2" destOrd="0" parTransId="{EB7FB1B0-BAA7-4438-AB9C-DCAD5D39FD35}" sibTransId="{7D0B4C72-C5D3-46B1-880C-6BEC4FDF049A}"/>
    <dgm:cxn modelId="{321AF89A-A30F-482A-9040-BA80D80B38F9}" type="presOf" srcId="{7D0B4C72-C5D3-46B1-880C-6BEC4FDF049A}" destId="{656D71BA-045F-4C2A-8883-4F7DE70E2876}" srcOrd="0" destOrd="0" presId="urn:microsoft.com/office/officeart/2005/8/layout/radial6"/>
    <dgm:cxn modelId="{3099B972-8E3C-4CD4-B8AD-59D825A7D5EA}" type="presOf" srcId="{2D575986-A52B-4BA0-91CE-95DB48B4D6AE}" destId="{11C07CD0-1215-487E-8C40-C7ECA6EC89DD}" srcOrd="0" destOrd="0" presId="urn:microsoft.com/office/officeart/2005/8/layout/radial6"/>
    <dgm:cxn modelId="{A855C4C7-A647-4AD5-A213-70C6DFF4917B}" srcId="{38C1300E-DFA6-4B8B-A7FD-09C765D48C20}" destId="{6A5DDA8B-8D11-468F-86E1-93E10329767C}" srcOrd="3" destOrd="0" parTransId="{465519EF-546C-47FD-9D94-17B6D2E999E8}" sibTransId="{2B1EACC1-F93A-44C9-9CE6-9171921436A4}"/>
    <dgm:cxn modelId="{C5FD1005-8DD9-429C-925C-FA566771F7B7}" srcId="{38C1300E-DFA6-4B8B-A7FD-09C765D48C20}" destId="{1BBF5CCB-E5D3-45F7-9C1D-CFD69502CF25}" srcOrd="4" destOrd="0" parTransId="{5B597023-A025-446D-96FC-27A6E10D9D61}" sibTransId="{B71FDC28-C73B-490C-8CDE-11D11FB83733}"/>
    <dgm:cxn modelId="{B9E329CD-0ACE-48AF-B4E2-A22E1B5C4BAC}" type="presOf" srcId="{86D89D80-1A05-4982-8559-0D37644805EF}" destId="{47F32493-3FFA-44AD-80EA-B0BE8491AFF3}" srcOrd="0" destOrd="0" presId="urn:microsoft.com/office/officeart/2005/8/layout/radial6"/>
    <dgm:cxn modelId="{A1E161C1-EA88-4240-BCEF-2DD00F8EA20A}" type="presOf" srcId="{369AF629-9D9C-4027-81A5-222CBE885D6C}" destId="{B9F15ED4-3FD2-43D5-A6B8-C0F605B09DF0}" srcOrd="0" destOrd="0" presId="urn:microsoft.com/office/officeart/2005/8/layout/radial6"/>
    <dgm:cxn modelId="{7C7A14D4-777A-4662-8A5B-C9007D55E036}" type="presOf" srcId="{501E744A-D475-41CA-82AC-DB96B9C78E40}" destId="{03903515-FF0E-4BBE-A4EF-AD7052ED0212}" srcOrd="0" destOrd="0" presId="urn:microsoft.com/office/officeart/2005/8/layout/radial6"/>
    <dgm:cxn modelId="{31CE867B-AE85-44FC-9F80-B17CF4911650}" srcId="{501E744A-D475-41CA-82AC-DB96B9C78E40}" destId="{38C1300E-DFA6-4B8B-A7FD-09C765D48C20}" srcOrd="0" destOrd="0" parTransId="{8075126B-37C7-4429-8557-E04949383437}" sibTransId="{90031A84-86F8-40BC-A215-53B534B7C326}"/>
    <dgm:cxn modelId="{225EB5A2-C24E-463B-9E9C-304D78BAC5B6}" type="presOf" srcId="{3E266198-1737-411F-9C05-B8BAAF4BE964}" destId="{60E87C0C-255A-4394-8C3E-0D22C4433010}" srcOrd="0" destOrd="0" presId="urn:microsoft.com/office/officeart/2005/8/layout/radial6"/>
    <dgm:cxn modelId="{FF4388E0-7EBD-4989-A832-0E612965DB78}" srcId="{501E744A-D475-41CA-82AC-DB96B9C78E40}" destId="{7724F143-C8DD-4C4F-9BC6-13B8EAE4D4AB}" srcOrd="1" destOrd="0" parTransId="{AE83DD2A-F811-44BE-84FE-CFA2177C3B5C}" sibTransId="{6AB8F51A-F043-4CEF-97F2-90D57B585BE4}"/>
    <dgm:cxn modelId="{B0B85D80-4D50-4143-BED5-06856A40E70C}" srcId="{38C1300E-DFA6-4B8B-A7FD-09C765D48C20}" destId="{86D89D80-1A05-4982-8559-0D37644805EF}" srcOrd="1" destOrd="0" parTransId="{EB313D11-807C-4896-ADD9-C532C1F9FB3A}" sibTransId="{B38A77BB-3DF9-45D6-BD15-678565545614}"/>
    <dgm:cxn modelId="{FA9BDA46-3A51-446D-8DEC-B2EA63278ED1}" type="presOf" srcId="{2B1EACC1-F93A-44C9-9CE6-9171921436A4}" destId="{F982DC98-2DA4-47A6-A638-F2EDDC86EF98}" srcOrd="0" destOrd="0" presId="urn:microsoft.com/office/officeart/2005/8/layout/radial6"/>
    <dgm:cxn modelId="{C7B18F55-AD5D-4497-BCC1-BD4D3CCAB215}" type="presOf" srcId="{B38A77BB-3DF9-45D6-BD15-678565545614}" destId="{EE45F922-930C-4646-B39C-0053BC8CAAD3}" srcOrd="0" destOrd="0" presId="urn:microsoft.com/office/officeart/2005/8/layout/radial6"/>
    <dgm:cxn modelId="{E8CFF1BE-79A2-4A9D-959B-983EB86741EE}" srcId="{38C1300E-DFA6-4B8B-A7FD-09C765D48C20}" destId="{A199AC82-4DC6-4474-9151-37179CED9D03}" srcOrd="0" destOrd="0" parTransId="{2F67F834-E952-489A-94C6-92CCC0A4BD74}" sibTransId="{C7DF8FAD-4F5D-4991-93C3-FCD7D5ADEFB7}"/>
    <dgm:cxn modelId="{151FD82F-C7DB-497A-96C5-8B23FA2C732A}" type="presOf" srcId="{1BBF5CCB-E5D3-45F7-9C1D-CFD69502CF25}" destId="{7B4901BC-8B54-4243-AC82-970BBD59EB6C}" srcOrd="0" destOrd="0" presId="urn:microsoft.com/office/officeart/2005/8/layout/radial6"/>
    <dgm:cxn modelId="{FD8325A6-43D2-4E26-A5EE-43E05E5B439E}" type="presOf" srcId="{C7DF8FAD-4F5D-4991-93C3-FCD7D5ADEFB7}" destId="{A0D8EDB2-F0DB-4450-A32C-5B6C7EED09E1}" srcOrd="0" destOrd="0" presId="urn:microsoft.com/office/officeart/2005/8/layout/radial6"/>
    <dgm:cxn modelId="{3FA0BDA3-6D71-41B6-B559-F37A72DE2CFE}" type="presParOf" srcId="{03903515-FF0E-4BBE-A4EF-AD7052ED0212}" destId="{3C71C72F-9C55-4DCD-A7D2-1E6DEE110860}" srcOrd="0" destOrd="0" presId="urn:microsoft.com/office/officeart/2005/8/layout/radial6"/>
    <dgm:cxn modelId="{FC8642D7-20B2-4184-AA05-A3CCCD7817D2}" type="presParOf" srcId="{03903515-FF0E-4BBE-A4EF-AD7052ED0212}" destId="{83CA11A7-03DE-45F3-B531-B1EBEA03E7E1}" srcOrd="1" destOrd="0" presId="urn:microsoft.com/office/officeart/2005/8/layout/radial6"/>
    <dgm:cxn modelId="{8B50DFDA-A095-4B85-A362-5E3881CEF7B1}" type="presParOf" srcId="{03903515-FF0E-4BBE-A4EF-AD7052ED0212}" destId="{193BD58D-2D6E-4951-8FF8-58BCD6DD3BCF}" srcOrd="2" destOrd="0" presId="urn:microsoft.com/office/officeart/2005/8/layout/radial6"/>
    <dgm:cxn modelId="{8D97DFE0-7ACB-4ADA-B35E-82751699D5A4}" type="presParOf" srcId="{03903515-FF0E-4BBE-A4EF-AD7052ED0212}" destId="{A0D8EDB2-F0DB-4450-A32C-5B6C7EED09E1}" srcOrd="3" destOrd="0" presId="urn:microsoft.com/office/officeart/2005/8/layout/radial6"/>
    <dgm:cxn modelId="{1E1965DA-C103-4607-96F5-EE7851522420}" type="presParOf" srcId="{03903515-FF0E-4BBE-A4EF-AD7052ED0212}" destId="{47F32493-3FFA-44AD-80EA-B0BE8491AFF3}" srcOrd="4" destOrd="0" presId="urn:microsoft.com/office/officeart/2005/8/layout/radial6"/>
    <dgm:cxn modelId="{A089DBCE-2C3B-49DD-B350-63196A2BBDB7}" type="presParOf" srcId="{03903515-FF0E-4BBE-A4EF-AD7052ED0212}" destId="{FE467AAB-7C47-4A35-9B45-1393F26EA73E}" srcOrd="5" destOrd="0" presId="urn:microsoft.com/office/officeart/2005/8/layout/radial6"/>
    <dgm:cxn modelId="{5EC4733A-04FF-419B-A57D-819BA199A163}" type="presParOf" srcId="{03903515-FF0E-4BBE-A4EF-AD7052ED0212}" destId="{EE45F922-930C-4646-B39C-0053BC8CAAD3}" srcOrd="6" destOrd="0" presId="urn:microsoft.com/office/officeart/2005/8/layout/radial6"/>
    <dgm:cxn modelId="{59C6E841-7899-44A2-BFC2-ADE38F9FEB83}" type="presParOf" srcId="{03903515-FF0E-4BBE-A4EF-AD7052ED0212}" destId="{60E87C0C-255A-4394-8C3E-0D22C4433010}" srcOrd="7" destOrd="0" presId="urn:microsoft.com/office/officeart/2005/8/layout/radial6"/>
    <dgm:cxn modelId="{C012A024-C3D5-4923-89C4-AAF1D306CE18}" type="presParOf" srcId="{03903515-FF0E-4BBE-A4EF-AD7052ED0212}" destId="{D71E3CF9-EB32-40B6-886F-FB4D73341A72}" srcOrd="8" destOrd="0" presId="urn:microsoft.com/office/officeart/2005/8/layout/radial6"/>
    <dgm:cxn modelId="{62B9557A-3E59-47FD-B735-6568BDCF3933}" type="presParOf" srcId="{03903515-FF0E-4BBE-A4EF-AD7052ED0212}" destId="{656D71BA-045F-4C2A-8883-4F7DE70E2876}" srcOrd="9" destOrd="0" presId="urn:microsoft.com/office/officeart/2005/8/layout/radial6"/>
    <dgm:cxn modelId="{4A5EFD82-5C76-4E4F-A3B7-44C21574F4C8}" type="presParOf" srcId="{03903515-FF0E-4BBE-A4EF-AD7052ED0212}" destId="{882688A0-D139-49D5-9DC6-FD1AF64364A6}" srcOrd="10" destOrd="0" presId="urn:microsoft.com/office/officeart/2005/8/layout/radial6"/>
    <dgm:cxn modelId="{017D3089-3A24-4979-BB5D-1EEE6F04CD7C}" type="presParOf" srcId="{03903515-FF0E-4BBE-A4EF-AD7052ED0212}" destId="{C483E93B-69BA-4992-BA0B-0EDB5F735013}" srcOrd="11" destOrd="0" presId="urn:microsoft.com/office/officeart/2005/8/layout/radial6"/>
    <dgm:cxn modelId="{DB227B9C-B4D9-4037-8CB9-95FE41C706EC}" type="presParOf" srcId="{03903515-FF0E-4BBE-A4EF-AD7052ED0212}" destId="{F982DC98-2DA4-47A6-A638-F2EDDC86EF98}" srcOrd="12" destOrd="0" presId="urn:microsoft.com/office/officeart/2005/8/layout/radial6"/>
    <dgm:cxn modelId="{15C6AC77-31FE-41C6-9782-E4A370814057}" type="presParOf" srcId="{03903515-FF0E-4BBE-A4EF-AD7052ED0212}" destId="{7B4901BC-8B54-4243-AC82-970BBD59EB6C}" srcOrd="13" destOrd="0" presId="urn:microsoft.com/office/officeart/2005/8/layout/radial6"/>
    <dgm:cxn modelId="{0DA85604-0AF7-49DF-9826-6649B7C48144}" type="presParOf" srcId="{03903515-FF0E-4BBE-A4EF-AD7052ED0212}" destId="{97F660FA-5CEF-46A8-B55E-45BEF8CA0F55}" srcOrd="14" destOrd="0" presId="urn:microsoft.com/office/officeart/2005/8/layout/radial6"/>
    <dgm:cxn modelId="{13E3B5DE-A375-402A-8A18-E08CDDD94EE2}" type="presParOf" srcId="{03903515-FF0E-4BBE-A4EF-AD7052ED0212}" destId="{421720DF-E7C1-4E9D-9CAD-FF7B5CAE4700}" srcOrd="15" destOrd="0" presId="urn:microsoft.com/office/officeart/2005/8/layout/radial6"/>
    <dgm:cxn modelId="{6AF77FAC-FA5A-4B25-9EF6-13768796CF2D}" type="presParOf" srcId="{03903515-FF0E-4BBE-A4EF-AD7052ED0212}" destId="{11C07CD0-1215-487E-8C40-C7ECA6EC89DD}" srcOrd="16" destOrd="0" presId="urn:microsoft.com/office/officeart/2005/8/layout/radial6"/>
    <dgm:cxn modelId="{3BAE7904-9DA9-48EA-BD27-052E068073BA}" type="presParOf" srcId="{03903515-FF0E-4BBE-A4EF-AD7052ED0212}" destId="{5AD9970E-6B28-40D3-99D5-EC6E61CBDEC8}" srcOrd="17" destOrd="0" presId="urn:microsoft.com/office/officeart/2005/8/layout/radial6"/>
    <dgm:cxn modelId="{E2CCCF7F-12F3-474E-B8DC-485747676756}" type="presParOf" srcId="{03903515-FF0E-4BBE-A4EF-AD7052ED0212}" destId="{B9F15ED4-3FD2-43D5-A6B8-C0F605B09DF0}"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1E744A-D475-41CA-82AC-DB96B9C78E40}" type="doc">
      <dgm:prSet loTypeId="urn:microsoft.com/office/officeart/2005/8/layout/radial6" loCatId="relationship" qsTypeId="urn:microsoft.com/office/officeart/2005/8/quickstyle/simple5" qsCatId="simple" csTypeId="urn:microsoft.com/office/officeart/2005/8/colors/accent1_2" csCatId="accent1" phldr="1"/>
      <dgm:spPr/>
      <dgm:t>
        <a:bodyPr/>
        <a:lstStyle/>
        <a:p>
          <a:endParaRPr lang="en-US"/>
        </a:p>
      </dgm:t>
    </dgm:pt>
    <dgm:pt modelId="{38C1300E-DFA6-4B8B-A7FD-09C765D48C20}">
      <dgm:prSet phldrT="[Text]" phldr="1" custT="1"/>
      <dgm:spPr/>
      <dgm:t>
        <a:bodyPr/>
        <a:lstStyle/>
        <a:p>
          <a:endParaRPr lang="en-US" sz="1400" dirty="0"/>
        </a:p>
      </dgm:t>
    </dgm:pt>
    <dgm:pt modelId="{8075126B-37C7-4429-8557-E04949383437}" type="parTrans" cxnId="{31CE867B-AE85-44FC-9F80-B17CF4911650}">
      <dgm:prSet/>
      <dgm:spPr/>
      <dgm:t>
        <a:bodyPr/>
        <a:lstStyle/>
        <a:p>
          <a:endParaRPr lang="en-US" sz="1400"/>
        </a:p>
      </dgm:t>
    </dgm:pt>
    <dgm:pt modelId="{90031A84-86F8-40BC-A215-53B534B7C326}" type="sibTrans" cxnId="{31CE867B-AE85-44FC-9F80-B17CF4911650}">
      <dgm:prSet/>
      <dgm:spPr/>
      <dgm:t>
        <a:bodyPr/>
        <a:lstStyle/>
        <a:p>
          <a:endParaRPr lang="en-US" sz="1400"/>
        </a:p>
      </dgm:t>
    </dgm:pt>
    <dgm:pt modelId="{A199AC82-4DC6-4474-9151-37179CED9D03}">
      <dgm:prSet phldrT="[Text]" custT="1"/>
      <dgm:spPr/>
      <dgm:t>
        <a:bodyPr/>
        <a:lstStyle/>
        <a:p>
          <a:pPr rtl="1"/>
          <a:r>
            <a:rPr lang="en-US" sz="1400" b="1" dirty="0" smtClean="0">
              <a:solidFill>
                <a:schemeClr val="accent6">
                  <a:lumMod val="75000"/>
                </a:schemeClr>
              </a:solidFill>
              <a:cs typeface="AL-Mohanad Bold" pitchFamily="2" charset="-78"/>
            </a:rPr>
            <a:t>Police &amp; Civil Defense</a:t>
          </a:r>
          <a:endParaRPr lang="en-US" sz="1400" b="1" dirty="0">
            <a:solidFill>
              <a:schemeClr val="accent6">
                <a:lumMod val="75000"/>
              </a:schemeClr>
            </a:solidFill>
            <a:cs typeface="AL-Mohanad Bold" pitchFamily="2" charset="-78"/>
          </a:endParaRPr>
        </a:p>
      </dgm:t>
    </dgm:pt>
    <dgm:pt modelId="{2F67F834-E952-489A-94C6-92CCC0A4BD74}" type="parTrans" cxnId="{E8CFF1BE-79A2-4A9D-959B-983EB86741EE}">
      <dgm:prSet/>
      <dgm:spPr/>
      <dgm:t>
        <a:bodyPr/>
        <a:lstStyle/>
        <a:p>
          <a:endParaRPr lang="en-US" sz="1400"/>
        </a:p>
      </dgm:t>
    </dgm:pt>
    <dgm:pt modelId="{C7DF8FAD-4F5D-4991-93C3-FCD7D5ADEFB7}" type="sibTrans" cxnId="{E8CFF1BE-79A2-4A9D-959B-983EB86741EE}">
      <dgm:prSet/>
      <dgm:spPr/>
      <dgm:t>
        <a:bodyPr/>
        <a:lstStyle/>
        <a:p>
          <a:endParaRPr lang="en-US" sz="1400"/>
        </a:p>
      </dgm:t>
    </dgm:pt>
    <dgm:pt modelId="{86D89D80-1A05-4982-8559-0D37644805EF}">
      <dgm:prSet phldrT="[Text]" custT="1"/>
      <dgm:spPr/>
      <dgm:t>
        <a:bodyPr/>
        <a:lstStyle/>
        <a:p>
          <a:pPr rtl="1"/>
          <a:r>
            <a:rPr lang="en-US" sz="1400" b="1" dirty="0" smtClean="0">
              <a:solidFill>
                <a:schemeClr val="accent6">
                  <a:lumMod val="75000"/>
                </a:schemeClr>
              </a:solidFill>
              <a:cs typeface="AL-Mohanad Bold" pitchFamily="2" charset="-78"/>
            </a:rPr>
            <a:t>Customs (Federal &amp; Locals)</a:t>
          </a:r>
          <a:endParaRPr lang="en-US" sz="1400" b="1" dirty="0">
            <a:solidFill>
              <a:schemeClr val="accent6">
                <a:lumMod val="75000"/>
              </a:schemeClr>
            </a:solidFill>
            <a:cs typeface="AL-Mohanad Bold" pitchFamily="2" charset="-78"/>
          </a:endParaRPr>
        </a:p>
      </dgm:t>
    </dgm:pt>
    <dgm:pt modelId="{EB313D11-807C-4896-ADD9-C532C1F9FB3A}" type="parTrans" cxnId="{B0B85D80-4D50-4143-BED5-06856A40E70C}">
      <dgm:prSet/>
      <dgm:spPr/>
      <dgm:t>
        <a:bodyPr/>
        <a:lstStyle/>
        <a:p>
          <a:endParaRPr lang="en-US" sz="1400"/>
        </a:p>
      </dgm:t>
    </dgm:pt>
    <dgm:pt modelId="{B38A77BB-3DF9-45D6-BD15-678565545614}" type="sibTrans" cxnId="{B0B85D80-4D50-4143-BED5-06856A40E70C}">
      <dgm:prSet/>
      <dgm:spPr/>
      <dgm:t>
        <a:bodyPr/>
        <a:lstStyle/>
        <a:p>
          <a:endParaRPr lang="en-US" sz="1400"/>
        </a:p>
      </dgm:t>
    </dgm:pt>
    <dgm:pt modelId="{3E266198-1737-411F-9C05-B8BAAF4BE964}">
      <dgm:prSet custT="1"/>
      <dgm:spPr/>
      <dgm:t>
        <a:bodyPr/>
        <a:lstStyle/>
        <a:p>
          <a:pPr rtl="1"/>
          <a:r>
            <a:rPr lang="en-US" sz="1400" b="1" dirty="0" smtClean="0">
              <a:solidFill>
                <a:schemeClr val="accent6">
                  <a:lumMod val="75000"/>
                </a:schemeClr>
              </a:solidFill>
              <a:cs typeface="AL-Mohanad Bold" pitchFamily="2" charset="-78"/>
            </a:rPr>
            <a:t>Regulatory Bodies</a:t>
          </a:r>
          <a:endParaRPr lang="en-US" sz="1400" b="1" dirty="0">
            <a:solidFill>
              <a:schemeClr val="accent6">
                <a:lumMod val="75000"/>
              </a:schemeClr>
            </a:solidFill>
            <a:cs typeface="AL-Mohanad Bold" pitchFamily="2" charset="-78"/>
          </a:endParaRPr>
        </a:p>
      </dgm:t>
    </dgm:pt>
    <dgm:pt modelId="{EB7FB1B0-BAA7-4438-AB9C-DCAD5D39FD35}" type="parTrans" cxnId="{EC031EE2-42D9-41F6-B74C-62DF7A828F01}">
      <dgm:prSet/>
      <dgm:spPr/>
      <dgm:t>
        <a:bodyPr/>
        <a:lstStyle/>
        <a:p>
          <a:endParaRPr lang="en-US" sz="1400"/>
        </a:p>
      </dgm:t>
    </dgm:pt>
    <dgm:pt modelId="{7D0B4C72-C5D3-46B1-880C-6BEC4FDF049A}" type="sibTrans" cxnId="{EC031EE2-42D9-41F6-B74C-62DF7A828F01}">
      <dgm:prSet/>
      <dgm:spPr/>
      <dgm:t>
        <a:bodyPr/>
        <a:lstStyle/>
        <a:p>
          <a:endParaRPr lang="en-US" sz="1400"/>
        </a:p>
      </dgm:t>
    </dgm:pt>
    <dgm:pt modelId="{7724F143-C8DD-4C4F-9BC6-13B8EAE4D4AB}">
      <dgm:prSet/>
      <dgm:spPr/>
      <dgm:t>
        <a:bodyPr/>
        <a:lstStyle/>
        <a:p>
          <a:endParaRPr lang="en-US" sz="1400" dirty="0"/>
        </a:p>
      </dgm:t>
    </dgm:pt>
    <dgm:pt modelId="{AE83DD2A-F811-44BE-84FE-CFA2177C3B5C}" type="parTrans" cxnId="{FF4388E0-7EBD-4989-A832-0E612965DB78}">
      <dgm:prSet/>
      <dgm:spPr/>
      <dgm:t>
        <a:bodyPr/>
        <a:lstStyle/>
        <a:p>
          <a:endParaRPr lang="en-US" sz="1400"/>
        </a:p>
      </dgm:t>
    </dgm:pt>
    <dgm:pt modelId="{6AB8F51A-F043-4CEF-97F2-90D57B585BE4}" type="sibTrans" cxnId="{FF4388E0-7EBD-4989-A832-0E612965DB78}">
      <dgm:prSet/>
      <dgm:spPr/>
      <dgm:t>
        <a:bodyPr/>
        <a:lstStyle/>
        <a:p>
          <a:endParaRPr lang="en-US" sz="1400"/>
        </a:p>
      </dgm:t>
    </dgm:pt>
    <dgm:pt modelId="{6A5DDA8B-8D11-468F-86E1-93E10329767C}">
      <dgm:prSet custT="1"/>
      <dgm:spPr/>
      <dgm:t>
        <a:bodyPr/>
        <a:lstStyle/>
        <a:p>
          <a:pPr rtl="1"/>
          <a:r>
            <a:rPr lang="en-US" sz="1400" b="1" dirty="0" smtClean="0">
              <a:solidFill>
                <a:schemeClr val="accent6">
                  <a:lumMod val="75000"/>
                </a:schemeClr>
              </a:solidFill>
              <a:cs typeface="AL-Mohanad Bold" pitchFamily="2" charset="-78"/>
            </a:rPr>
            <a:t>Licensing Bodies</a:t>
          </a:r>
          <a:endParaRPr lang="en-US" sz="1400" b="1" dirty="0">
            <a:solidFill>
              <a:schemeClr val="accent6">
                <a:lumMod val="75000"/>
              </a:schemeClr>
            </a:solidFill>
            <a:cs typeface="AL-Mohanad Bold" pitchFamily="2" charset="-78"/>
          </a:endParaRPr>
        </a:p>
      </dgm:t>
    </dgm:pt>
    <dgm:pt modelId="{465519EF-546C-47FD-9D94-17B6D2E999E8}" type="parTrans" cxnId="{A855C4C7-A647-4AD5-A213-70C6DFF4917B}">
      <dgm:prSet/>
      <dgm:spPr/>
      <dgm:t>
        <a:bodyPr/>
        <a:lstStyle/>
        <a:p>
          <a:endParaRPr lang="en-US" sz="1400"/>
        </a:p>
      </dgm:t>
    </dgm:pt>
    <dgm:pt modelId="{2B1EACC1-F93A-44C9-9CE6-9171921436A4}" type="sibTrans" cxnId="{A855C4C7-A647-4AD5-A213-70C6DFF4917B}">
      <dgm:prSet/>
      <dgm:spPr/>
      <dgm:t>
        <a:bodyPr/>
        <a:lstStyle/>
        <a:p>
          <a:endParaRPr lang="en-US" sz="1400"/>
        </a:p>
      </dgm:t>
    </dgm:pt>
    <dgm:pt modelId="{7CB6E6F4-4F86-4FFF-A70B-57B3D6362C98}">
      <dgm:prSet custT="1"/>
      <dgm:spPr/>
      <dgm:t>
        <a:bodyPr/>
        <a:lstStyle/>
        <a:p>
          <a:pPr rtl="1"/>
          <a:r>
            <a:rPr lang="en-US" sz="1400" b="1" dirty="0" smtClean="0">
              <a:solidFill>
                <a:schemeClr val="accent6">
                  <a:lumMod val="75000"/>
                </a:schemeClr>
              </a:solidFill>
              <a:cs typeface="AL-Mohanad Bold" pitchFamily="2" charset="-78"/>
            </a:rPr>
            <a:t>Ministry of Economy</a:t>
          </a:r>
          <a:endParaRPr lang="en-US" sz="1400" b="1" dirty="0">
            <a:solidFill>
              <a:schemeClr val="accent6">
                <a:lumMod val="75000"/>
              </a:schemeClr>
            </a:solidFill>
            <a:cs typeface="AL-Mohanad Bold" pitchFamily="2" charset="-78"/>
          </a:endParaRPr>
        </a:p>
      </dgm:t>
    </dgm:pt>
    <dgm:pt modelId="{8A116BC0-A60F-4CCA-8D59-28F83DC84522}" type="parTrans" cxnId="{8974CFF6-21BB-44A5-A917-804B79CB04BA}">
      <dgm:prSet/>
      <dgm:spPr/>
      <dgm:t>
        <a:bodyPr/>
        <a:lstStyle/>
        <a:p>
          <a:endParaRPr lang="en-GB" sz="1400"/>
        </a:p>
      </dgm:t>
    </dgm:pt>
    <dgm:pt modelId="{66FA9EE4-F3E4-49EB-8B48-999670C82DF5}" type="sibTrans" cxnId="{8974CFF6-21BB-44A5-A917-804B79CB04BA}">
      <dgm:prSet/>
      <dgm:spPr/>
      <dgm:t>
        <a:bodyPr/>
        <a:lstStyle/>
        <a:p>
          <a:endParaRPr lang="en-GB" sz="1400"/>
        </a:p>
      </dgm:t>
    </dgm:pt>
    <dgm:pt modelId="{1BBF5CCB-E5D3-45F7-9C1D-CFD69502CF25}">
      <dgm:prSet custT="1"/>
      <dgm:spPr/>
      <dgm:t>
        <a:bodyPr/>
        <a:lstStyle/>
        <a:p>
          <a:pPr rtl="1"/>
          <a:r>
            <a:rPr lang="en-US" sz="1400" b="1" dirty="0" smtClean="0">
              <a:solidFill>
                <a:schemeClr val="accent6">
                  <a:lumMod val="75000"/>
                </a:schemeClr>
              </a:solidFill>
              <a:cs typeface="AL-Mohanad Bold" pitchFamily="2" charset="-78"/>
            </a:rPr>
            <a:t>National Lab</a:t>
          </a:r>
          <a:endParaRPr lang="en-US" sz="1400" b="1" dirty="0">
            <a:solidFill>
              <a:schemeClr val="accent6">
                <a:lumMod val="75000"/>
              </a:schemeClr>
            </a:solidFill>
            <a:cs typeface="AL-Mohanad Bold" pitchFamily="2" charset="-78"/>
          </a:endParaRPr>
        </a:p>
      </dgm:t>
    </dgm:pt>
    <dgm:pt modelId="{B71FDC28-C73B-490C-8CDE-11D11FB83733}" type="sibTrans" cxnId="{C5FD1005-8DD9-429C-925C-FA566771F7B7}">
      <dgm:prSet/>
      <dgm:spPr/>
      <dgm:t>
        <a:bodyPr/>
        <a:lstStyle/>
        <a:p>
          <a:endParaRPr lang="en-US" sz="1400"/>
        </a:p>
      </dgm:t>
    </dgm:pt>
    <dgm:pt modelId="{5B597023-A025-446D-96FC-27A6E10D9D61}" type="parTrans" cxnId="{C5FD1005-8DD9-429C-925C-FA566771F7B7}">
      <dgm:prSet/>
      <dgm:spPr/>
      <dgm:t>
        <a:bodyPr/>
        <a:lstStyle/>
        <a:p>
          <a:endParaRPr lang="en-US" sz="1400"/>
        </a:p>
      </dgm:t>
    </dgm:pt>
    <dgm:pt modelId="{2D575986-A52B-4BA0-91CE-95DB48B4D6AE}">
      <dgm:prSet custT="1"/>
      <dgm:spPr/>
      <dgm:t>
        <a:bodyPr/>
        <a:lstStyle/>
        <a:p>
          <a:pPr rtl="1"/>
          <a:r>
            <a:rPr lang="en-US" sz="1400" b="1" dirty="0" smtClean="0">
              <a:solidFill>
                <a:schemeClr val="accent6">
                  <a:lumMod val="75000"/>
                </a:schemeClr>
              </a:solidFill>
              <a:cs typeface="AL-Mohanad Bold" pitchFamily="2" charset="-78"/>
            </a:rPr>
            <a:t>Health Authorities </a:t>
          </a:r>
          <a:endParaRPr lang="en-US" sz="1400" b="1" dirty="0">
            <a:solidFill>
              <a:schemeClr val="accent6">
                <a:lumMod val="75000"/>
              </a:schemeClr>
            </a:solidFill>
            <a:cs typeface="AL-Mohanad Bold" pitchFamily="2" charset="-78"/>
          </a:endParaRPr>
        </a:p>
      </dgm:t>
    </dgm:pt>
    <dgm:pt modelId="{369AF629-9D9C-4027-81A5-222CBE885D6C}" type="sibTrans" cxnId="{78C52187-A895-4224-8AB2-3C356478150E}">
      <dgm:prSet/>
      <dgm:spPr/>
      <dgm:t>
        <a:bodyPr/>
        <a:lstStyle/>
        <a:p>
          <a:endParaRPr lang="en-US" sz="1400"/>
        </a:p>
      </dgm:t>
    </dgm:pt>
    <dgm:pt modelId="{1D295AED-81AD-4ECF-B531-1CA7ECC50E18}" type="parTrans" cxnId="{78C52187-A895-4224-8AB2-3C356478150E}">
      <dgm:prSet/>
      <dgm:spPr/>
      <dgm:t>
        <a:bodyPr/>
        <a:lstStyle/>
        <a:p>
          <a:endParaRPr lang="en-US" sz="1400"/>
        </a:p>
      </dgm:t>
    </dgm:pt>
    <dgm:pt modelId="{03903515-FF0E-4BBE-A4EF-AD7052ED0212}" type="pres">
      <dgm:prSet presAssocID="{501E744A-D475-41CA-82AC-DB96B9C78E40}" presName="Name0" presStyleCnt="0">
        <dgm:presLayoutVars>
          <dgm:chMax val="1"/>
          <dgm:dir/>
          <dgm:animLvl val="ctr"/>
          <dgm:resizeHandles val="exact"/>
        </dgm:presLayoutVars>
      </dgm:prSet>
      <dgm:spPr/>
      <dgm:t>
        <a:bodyPr/>
        <a:lstStyle/>
        <a:p>
          <a:endParaRPr lang="en-US"/>
        </a:p>
      </dgm:t>
    </dgm:pt>
    <dgm:pt modelId="{3C71C72F-9C55-4DCD-A7D2-1E6DEE110860}" type="pres">
      <dgm:prSet presAssocID="{38C1300E-DFA6-4B8B-A7FD-09C765D48C20}" presName="centerShape" presStyleLbl="node0" presStyleIdx="0" presStyleCnt="1"/>
      <dgm:spPr/>
      <dgm:t>
        <a:bodyPr/>
        <a:lstStyle/>
        <a:p>
          <a:endParaRPr lang="en-US"/>
        </a:p>
      </dgm:t>
    </dgm:pt>
    <dgm:pt modelId="{83CA11A7-03DE-45F3-B531-B1EBEA03E7E1}" type="pres">
      <dgm:prSet presAssocID="{A199AC82-4DC6-4474-9151-37179CED9D03}" presName="node" presStyleLbl="node1" presStyleIdx="0" presStyleCnt="7">
        <dgm:presLayoutVars>
          <dgm:bulletEnabled val="1"/>
        </dgm:presLayoutVars>
      </dgm:prSet>
      <dgm:spPr/>
      <dgm:t>
        <a:bodyPr/>
        <a:lstStyle/>
        <a:p>
          <a:endParaRPr lang="en-US"/>
        </a:p>
      </dgm:t>
    </dgm:pt>
    <dgm:pt modelId="{193BD58D-2D6E-4951-8FF8-58BCD6DD3BCF}" type="pres">
      <dgm:prSet presAssocID="{A199AC82-4DC6-4474-9151-37179CED9D03}" presName="dummy" presStyleCnt="0"/>
      <dgm:spPr/>
    </dgm:pt>
    <dgm:pt modelId="{A0D8EDB2-F0DB-4450-A32C-5B6C7EED09E1}" type="pres">
      <dgm:prSet presAssocID="{C7DF8FAD-4F5D-4991-93C3-FCD7D5ADEFB7}" presName="sibTrans" presStyleLbl="sibTrans2D1" presStyleIdx="0" presStyleCnt="7"/>
      <dgm:spPr/>
      <dgm:t>
        <a:bodyPr/>
        <a:lstStyle/>
        <a:p>
          <a:endParaRPr lang="en-US"/>
        </a:p>
      </dgm:t>
    </dgm:pt>
    <dgm:pt modelId="{47F32493-3FFA-44AD-80EA-B0BE8491AFF3}" type="pres">
      <dgm:prSet presAssocID="{86D89D80-1A05-4982-8559-0D37644805EF}" presName="node" presStyleLbl="node1" presStyleIdx="1" presStyleCnt="7">
        <dgm:presLayoutVars>
          <dgm:bulletEnabled val="1"/>
        </dgm:presLayoutVars>
      </dgm:prSet>
      <dgm:spPr/>
      <dgm:t>
        <a:bodyPr/>
        <a:lstStyle/>
        <a:p>
          <a:endParaRPr lang="en-US"/>
        </a:p>
      </dgm:t>
    </dgm:pt>
    <dgm:pt modelId="{FE467AAB-7C47-4A35-9B45-1393F26EA73E}" type="pres">
      <dgm:prSet presAssocID="{86D89D80-1A05-4982-8559-0D37644805EF}" presName="dummy" presStyleCnt="0"/>
      <dgm:spPr/>
    </dgm:pt>
    <dgm:pt modelId="{EE45F922-930C-4646-B39C-0053BC8CAAD3}" type="pres">
      <dgm:prSet presAssocID="{B38A77BB-3DF9-45D6-BD15-678565545614}" presName="sibTrans" presStyleLbl="sibTrans2D1" presStyleIdx="1" presStyleCnt="7"/>
      <dgm:spPr/>
      <dgm:t>
        <a:bodyPr/>
        <a:lstStyle/>
        <a:p>
          <a:endParaRPr lang="en-US"/>
        </a:p>
      </dgm:t>
    </dgm:pt>
    <dgm:pt modelId="{60E87C0C-255A-4394-8C3E-0D22C4433010}" type="pres">
      <dgm:prSet presAssocID="{3E266198-1737-411F-9C05-B8BAAF4BE964}" presName="node" presStyleLbl="node1" presStyleIdx="2" presStyleCnt="7">
        <dgm:presLayoutVars>
          <dgm:bulletEnabled val="1"/>
        </dgm:presLayoutVars>
      </dgm:prSet>
      <dgm:spPr/>
      <dgm:t>
        <a:bodyPr/>
        <a:lstStyle/>
        <a:p>
          <a:endParaRPr lang="en-US"/>
        </a:p>
      </dgm:t>
    </dgm:pt>
    <dgm:pt modelId="{D71E3CF9-EB32-40B6-886F-FB4D73341A72}" type="pres">
      <dgm:prSet presAssocID="{3E266198-1737-411F-9C05-B8BAAF4BE964}" presName="dummy" presStyleCnt="0"/>
      <dgm:spPr/>
    </dgm:pt>
    <dgm:pt modelId="{656D71BA-045F-4C2A-8883-4F7DE70E2876}" type="pres">
      <dgm:prSet presAssocID="{7D0B4C72-C5D3-46B1-880C-6BEC4FDF049A}" presName="sibTrans" presStyleLbl="sibTrans2D1" presStyleIdx="2" presStyleCnt="7"/>
      <dgm:spPr/>
      <dgm:t>
        <a:bodyPr/>
        <a:lstStyle/>
        <a:p>
          <a:endParaRPr lang="en-US"/>
        </a:p>
      </dgm:t>
    </dgm:pt>
    <dgm:pt modelId="{882688A0-D139-49D5-9DC6-FD1AF64364A6}" type="pres">
      <dgm:prSet presAssocID="{6A5DDA8B-8D11-468F-86E1-93E10329767C}" presName="node" presStyleLbl="node1" presStyleIdx="3" presStyleCnt="7">
        <dgm:presLayoutVars>
          <dgm:bulletEnabled val="1"/>
        </dgm:presLayoutVars>
      </dgm:prSet>
      <dgm:spPr/>
      <dgm:t>
        <a:bodyPr/>
        <a:lstStyle/>
        <a:p>
          <a:endParaRPr lang="en-US"/>
        </a:p>
      </dgm:t>
    </dgm:pt>
    <dgm:pt modelId="{C483E93B-69BA-4992-BA0B-0EDB5F735013}" type="pres">
      <dgm:prSet presAssocID="{6A5DDA8B-8D11-468F-86E1-93E10329767C}" presName="dummy" presStyleCnt="0"/>
      <dgm:spPr/>
    </dgm:pt>
    <dgm:pt modelId="{F982DC98-2DA4-47A6-A638-F2EDDC86EF98}" type="pres">
      <dgm:prSet presAssocID="{2B1EACC1-F93A-44C9-9CE6-9171921436A4}" presName="sibTrans" presStyleLbl="sibTrans2D1" presStyleIdx="3" presStyleCnt="7"/>
      <dgm:spPr/>
      <dgm:t>
        <a:bodyPr/>
        <a:lstStyle/>
        <a:p>
          <a:endParaRPr lang="en-US"/>
        </a:p>
      </dgm:t>
    </dgm:pt>
    <dgm:pt modelId="{7B4901BC-8B54-4243-AC82-970BBD59EB6C}" type="pres">
      <dgm:prSet presAssocID="{1BBF5CCB-E5D3-45F7-9C1D-CFD69502CF25}" presName="node" presStyleLbl="node1" presStyleIdx="4" presStyleCnt="7">
        <dgm:presLayoutVars>
          <dgm:bulletEnabled val="1"/>
        </dgm:presLayoutVars>
      </dgm:prSet>
      <dgm:spPr/>
      <dgm:t>
        <a:bodyPr/>
        <a:lstStyle/>
        <a:p>
          <a:endParaRPr lang="en-US"/>
        </a:p>
      </dgm:t>
    </dgm:pt>
    <dgm:pt modelId="{97F660FA-5CEF-46A8-B55E-45BEF8CA0F55}" type="pres">
      <dgm:prSet presAssocID="{1BBF5CCB-E5D3-45F7-9C1D-CFD69502CF25}" presName="dummy" presStyleCnt="0"/>
      <dgm:spPr/>
    </dgm:pt>
    <dgm:pt modelId="{421720DF-E7C1-4E9D-9CAD-FF7B5CAE4700}" type="pres">
      <dgm:prSet presAssocID="{B71FDC28-C73B-490C-8CDE-11D11FB83733}" presName="sibTrans" presStyleLbl="sibTrans2D1" presStyleIdx="4" presStyleCnt="7"/>
      <dgm:spPr/>
      <dgm:t>
        <a:bodyPr/>
        <a:lstStyle/>
        <a:p>
          <a:endParaRPr lang="en-US"/>
        </a:p>
      </dgm:t>
    </dgm:pt>
    <dgm:pt modelId="{11C07CD0-1215-487E-8C40-C7ECA6EC89DD}" type="pres">
      <dgm:prSet presAssocID="{2D575986-A52B-4BA0-91CE-95DB48B4D6AE}" presName="node" presStyleLbl="node1" presStyleIdx="5" presStyleCnt="7">
        <dgm:presLayoutVars>
          <dgm:bulletEnabled val="1"/>
        </dgm:presLayoutVars>
      </dgm:prSet>
      <dgm:spPr/>
      <dgm:t>
        <a:bodyPr/>
        <a:lstStyle/>
        <a:p>
          <a:endParaRPr lang="en-US"/>
        </a:p>
      </dgm:t>
    </dgm:pt>
    <dgm:pt modelId="{5AD9970E-6B28-40D3-99D5-EC6E61CBDEC8}" type="pres">
      <dgm:prSet presAssocID="{2D575986-A52B-4BA0-91CE-95DB48B4D6AE}" presName="dummy" presStyleCnt="0"/>
      <dgm:spPr/>
    </dgm:pt>
    <dgm:pt modelId="{B9F15ED4-3FD2-43D5-A6B8-C0F605B09DF0}" type="pres">
      <dgm:prSet presAssocID="{369AF629-9D9C-4027-81A5-222CBE885D6C}" presName="sibTrans" presStyleLbl="sibTrans2D1" presStyleIdx="5" presStyleCnt="7"/>
      <dgm:spPr/>
      <dgm:t>
        <a:bodyPr/>
        <a:lstStyle/>
        <a:p>
          <a:endParaRPr lang="en-US"/>
        </a:p>
      </dgm:t>
    </dgm:pt>
    <dgm:pt modelId="{0F78DE0A-BC03-40D7-9FC6-9172F20B9688}" type="pres">
      <dgm:prSet presAssocID="{7CB6E6F4-4F86-4FFF-A70B-57B3D6362C98}" presName="node" presStyleLbl="node1" presStyleIdx="6" presStyleCnt="7">
        <dgm:presLayoutVars>
          <dgm:bulletEnabled val="1"/>
        </dgm:presLayoutVars>
      </dgm:prSet>
      <dgm:spPr/>
      <dgm:t>
        <a:bodyPr/>
        <a:lstStyle/>
        <a:p>
          <a:endParaRPr lang="en-GB"/>
        </a:p>
      </dgm:t>
    </dgm:pt>
    <dgm:pt modelId="{8B118013-F129-4B7B-8A49-78C6FC3E21D5}" type="pres">
      <dgm:prSet presAssocID="{7CB6E6F4-4F86-4FFF-A70B-57B3D6362C98}" presName="dummy" presStyleCnt="0"/>
      <dgm:spPr/>
    </dgm:pt>
    <dgm:pt modelId="{B926BE3C-BEDA-4409-ACC0-73EFDCA96151}" type="pres">
      <dgm:prSet presAssocID="{66FA9EE4-F3E4-49EB-8B48-999670C82DF5}" presName="sibTrans" presStyleLbl="sibTrans2D1" presStyleIdx="6" presStyleCnt="7"/>
      <dgm:spPr/>
      <dgm:t>
        <a:bodyPr/>
        <a:lstStyle/>
        <a:p>
          <a:endParaRPr lang="en-GB"/>
        </a:p>
      </dgm:t>
    </dgm:pt>
  </dgm:ptLst>
  <dgm:cxnLst>
    <dgm:cxn modelId="{D74B4C14-04A6-4320-982B-58AF9CEB4F74}" type="presOf" srcId="{86D89D80-1A05-4982-8559-0D37644805EF}" destId="{47F32493-3FFA-44AD-80EA-B0BE8491AFF3}" srcOrd="0" destOrd="0" presId="urn:microsoft.com/office/officeart/2005/8/layout/radial6"/>
    <dgm:cxn modelId="{2148467B-46FA-451C-A63E-368F196967F4}" type="presOf" srcId="{1BBF5CCB-E5D3-45F7-9C1D-CFD69502CF25}" destId="{7B4901BC-8B54-4243-AC82-970BBD59EB6C}" srcOrd="0" destOrd="0" presId="urn:microsoft.com/office/officeart/2005/8/layout/radial6"/>
    <dgm:cxn modelId="{3465D947-F0A1-49C4-94AF-AF828A48DDB3}" type="presOf" srcId="{7CB6E6F4-4F86-4FFF-A70B-57B3D6362C98}" destId="{0F78DE0A-BC03-40D7-9FC6-9172F20B9688}" srcOrd="0" destOrd="0" presId="urn:microsoft.com/office/officeart/2005/8/layout/radial6"/>
    <dgm:cxn modelId="{3B1C442B-E760-4217-A6E9-767CD7CB2140}" type="presOf" srcId="{38C1300E-DFA6-4B8B-A7FD-09C765D48C20}" destId="{3C71C72F-9C55-4DCD-A7D2-1E6DEE110860}" srcOrd="0" destOrd="0" presId="urn:microsoft.com/office/officeart/2005/8/layout/radial6"/>
    <dgm:cxn modelId="{0BC3FAB7-7C11-4F64-B9BF-C3334A2B23EF}" type="presOf" srcId="{2B1EACC1-F93A-44C9-9CE6-9171921436A4}" destId="{F982DC98-2DA4-47A6-A638-F2EDDC86EF98}" srcOrd="0" destOrd="0" presId="urn:microsoft.com/office/officeart/2005/8/layout/radial6"/>
    <dgm:cxn modelId="{C649F5D6-266D-4DCC-A835-3245545B763A}" type="presOf" srcId="{6A5DDA8B-8D11-468F-86E1-93E10329767C}" destId="{882688A0-D139-49D5-9DC6-FD1AF64364A6}" srcOrd="0" destOrd="0" presId="urn:microsoft.com/office/officeart/2005/8/layout/radial6"/>
    <dgm:cxn modelId="{78C52187-A895-4224-8AB2-3C356478150E}" srcId="{38C1300E-DFA6-4B8B-A7FD-09C765D48C20}" destId="{2D575986-A52B-4BA0-91CE-95DB48B4D6AE}" srcOrd="5" destOrd="0" parTransId="{1D295AED-81AD-4ECF-B531-1CA7ECC50E18}" sibTransId="{369AF629-9D9C-4027-81A5-222CBE885D6C}"/>
    <dgm:cxn modelId="{EC031EE2-42D9-41F6-B74C-62DF7A828F01}" srcId="{38C1300E-DFA6-4B8B-A7FD-09C765D48C20}" destId="{3E266198-1737-411F-9C05-B8BAAF4BE964}" srcOrd="2" destOrd="0" parTransId="{EB7FB1B0-BAA7-4438-AB9C-DCAD5D39FD35}" sibTransId="{7D0B4C72-C5D3-46B1-880C-6BEC4FDF049A}"/>
    <dgm:cxn modelId="{ECB867A7-727C-4996-A4F0-94519FFC7184}" type="presOf" srcId="{501E744A-D475-41CA-82AC-DB96B9C78E40}" destId="{03903515-FF0E-4BBE-A4EF-AD7052ED0212}" srcOrd="0" destOrd="0" presId="urn:microsoft.com/office/officeart/2005/8/layout/radial6"/>
    <dgm:cxn modelId="{B48849EC-2F74-4D69-BA89-351F8C23646F}" type="presOf" srcId="{A199AC82-4DC6-4474-9151-37179CED9D03}" destId="{83CA11A7-03DE-45F3-B531-B1EBEA03E7E1}" srcOrd="0" destOrd="0" presId="urn:microsoft.com/office/officeart/2005/8/layout/radial6"/>
    <dgm:cxn modelId="{A855C4C7-A647-4AD5-A213-70C6DFF4917B}" srcId="{38C1300E-DFA6-4B8B-A7FD-09C765D48C20}" destId="{6A5DDA8B-8D11-468F-86E1-93E10329767C}" srcOrd="3" destOrd="0" parTransId="{465519EF-546C-47FD-9D94-17B6D2E999E8}" sibTransId="{2B1EACC1-F93A-44C9-9CE6-9171921436A4}"/>
    <dgm:cxn modelId="{C5FD1005-8DD9-429C-925C-FA566771F7B7}" srcId="{38C1300E-DFA6-4B8B-A7FD-09C765D48C20}" destId="{1BBF5CCB-E5D3-45F7-9C1D-CFD69502CF25}" srcOrd="4" destOrd="0" parTransId="{5B597023-A025-446D-96FC-27A6E10D9D61}" sibTransId="{B71FDC28-C73B-490C-8CDE-11D11FB83733}"/>
    <dgm:cxn modelId="{E89FBF23-12A8-4D35-94A7-015DA6506743}" type="presOf" srcId="{2D575986-A52B-4BA0-91CE-95DB48B4D6AE}" destId="{11C07CD0-1215-487E-8C40-C7ECA6EC89DD}" srcOrd="0" destOrd="0" presId="urn:microsoft.com/office/officeart/2005/8/layout/radial6"/>
    <dgm:cxn modelId="{7967043E-0A6F-4661-9D64-BB4E90D09FD7}" type="presOf" srcId="{C7DF8FAD-4F5D-4991-93C3-FCD7D5ADEFB7}" destId="{A0D8EDB2-F0DB-4450-A32C-5B6C7EED09E1}" srcOrd="0" destOrd="0" presId="urn:microsoft.com/office/officeart/2005/8/layout/radial6"/>
    <dgm:cxn modelId="{31CE867B-AE85-44FC-9F80-B17CF4911650}" srcId="{501E744A-D475-41CA-82AC-DB96B9C78E40}" destId="{38C1300E-DFA6-4B8B-A7FD-09C765D48C20}" srcOrd="0" destOrd="0" parTransId="{8075126B-37C7-4429-8557-E04949383437}" sibTransId="{90031A84-86F8-40BC-A215-53B534B7C326}"/>
    <dgm:cxn modelId="{8974CFF6-21BB-44A5-A917-804B79CB04BA}" srcId="{38C1300E-DFA6-4B8B-A7FD-09C765D48C20}" destId="{7CB6E6F4-4F86-4FFF-A70B-57B3D6362C98}" srcOrd="6" destOrd="0" parTransId="{8A116BC0-A60F-4CCA-8D59-28F83DC84522}" sibTransId="{66FA9EE4-F3E4-49EB-8B48-999670C82DF5}"/>
    <dgm:cxn modelId="{FF4388E0-7EBD-4989-A832-0E612965DB78}" srcId="{501E744A-D475-41CA-82AC-DB96B9C78E40}" destId="{7724F143-C8DD-4C4F-9BC6-13B8EAE4D4AB}" srcOrd="1" destOrd="0" parTransId="{AE83DD2A-F811-44BE-84FE-CFA2177C3B5C}" sibTransId="{6AB8F51A-F043-4CEF-97F2-90D57B585BE4}"/>
    <dgm:cxn modelId="{B0B85D80-4D50-4143-BED5-06856A40E70C}" srcId="{38C1300E-DFA6-4B8B-A7FD-09C765D48C20}" destId="{86D89D80-1A05-4982-8559-0D37644805EF}" srcOrd="1" destOrd="0" parTransId="{EB313D11-807C-4896-ADD9-C532C1F9FB3A}" sibTransId="{B38A77BB-3DF9-45D6-BD15-678565545614}"/>
    <dgm:cxn modelId="{A7906A49-88DD-4554-A34C-A89F9905A72C}" type="presOf" srcId="{66FA9EE4-F3E4-49EB-8B48-999670C82DF5}" destId="{B926BE3C-BEDA-4409-ACC0-73EFDCA96151}" srcOrd="0" destOrd="0" presId="urn:microsoft.com/office/officeart/2005/8/layout/radial6"/>
    <dgm:cxn modelId="{53BEA047-69A1-4290-AD07-3DB848D933B4}" type="presOf" srcId="{B38A77BB-3DF9-45D6-BD15-678565545614}" destId="{EE45F922-930C-4646-B39C-0053BC8CAAD3}" srcOrd="0" destOrd="0" presId="urn:microsoft.com/office/officeart/2005/8/layout/radial6"/>
    <dgm:cxn modelId="{C628AF1B-17FC-4FE6-95F9-77341680C8B4}" type="presOf" srcId="{B71FDC28-C73B-490C-8CDE-11D11FB83733}" destId="{421720DF-E7C1-4E9D-9CAD-FF7B5CAE4700}" srcOrd="0" destOrd="0" presId="urn:microsoft.com/office/officeart/2005/8/layout/radial6"/>
    <dgm:cxn modelId="{7E7A67A9-02B9-4068-BCA7-294D31EFEDDA}" type="presOf" srcId="{7D0B4C72-C5D3-46B1-880C-6BEC4FDF049A}" destId="{656D71BA-045F-4C2A-8883-4F7DE70E2876}" srcOrd="0" destOrd="0" presId="urn:microsoft.com/office/officeart/2005/8/layout/radial6"/>
    <dgm:cxn modelId="{D023C9C1-C788-4171-BA94-CCAA51CDE283}" type="presOf" srcId="{3E266198-1737-411F-9C05-B8BAAF4BE964}" destId="{60E87C0C-255A-4394-8C3E-0D22C4433010}" srcOrd="0" destOrd="0" presId="urn:microsoft.com/office/officeart/2005/8/layout/radial6"/>
    <dgm:cxn modelId="{40443C62-66ED-4053-BB70-96F9B256FA0E}" type="presOf" srcId="{369AF629-9D9C-4027-81A5-222CBE885D6C}" destId="{B9F15ED4-3FD2-43D5-A6B8-C0F605B09DF0}" srcOrd="0" destOrd="0" presId="urn:microsoft.com/office/officeart/2005/8/layout/radial6"/>
    <dgm:cxn modelId="{E8CFF1BE-79A2-4A9D-959B-983EB86741EE}" srcId="{38C1300E-DFA6-4B8B-A7FD-09C765D48C20}" destId="{A199AC82-4DC6-4474-9151-37179CED9D03}" srcOrd="0" destOrd="0" parTransId="{2F67F834-E952-489A-94C6-92CCC0A4BD74}" sibTransId="{C7DF8FAD-4F5D-4991-93C3-FCD7D5ADEFB7}"/>
    <dgm:cxn modelId="{1793E469-8DF6-4452-9E5D-174F3D16946A}" type="presParOf" srcId="{03903515-FF0E-4BBE-A4EF-AD7052ED0212}" destId="{3C71C72F-9C55-4DCD-A7D2-1E6DEE110860}" srcOrd="0" destOrd="0" presId="urn:microsoft.com/office/officeart/2005/8/layout/radial6"/>
    <dgm:cxn modelId="{75C6E245-3DC7-478E-B0C7-5BA0731A9ADD}" type="presParOf" srcId="{03903515-FF0E-4BBE-A4EF-AD7052ED0212}" destId="{83CA11A7-03DE-45F3-B531-B1EBEA03E7E1}" srcOrd="1" destOrd="0" presId="urn:microsoft.com/office/officeart/2005/8/layout/radial6"/>
    <dgm:cxn modelId="{6B9059A2-162A-4C49-A21B-7DAB6A1F1ADB}" type="presParOf" srcId="{03903515-FF0E-4BBE-A4EF-AD7052ED0212}" destId="{193BD58D-2D6E-4951-8FF8-58BCD6DD3BCF}" srcOrd="2" destOrd="0" presId="urn:microsoft.com/office/officeart/2005/8/layout/radial6"/>
    <dgm:cxn modelId="{5A93DDE0-B3DC-47C3-874D-1DFC0B2E0E7F}" type="presParOf" srcId="{03903515-FF0E-4BBE-A4EF-AD7052ED0212}" destId="{A0D8EDB2-F0DB-4450-A32C-5B6C7EED09E1}" srcOrd="3" destOrd="0" presId="urn:microsoft.com/office/officeart/2005/8/layout/radial6"/>
    <dgm:cxn modelId="{23D5BA36-7658-4B51-85B3-3334F42460B2}" type="presParOf" srcId="{03903515-FF0E-4BBE-A4EF-AD7052ED0212}" destId="{47F32493-3FFA-44AD-80EA-B0BE8491AFF3}" srcOrd="4" destOrd="0" presId="urn:microsoft.com/office/officeart/2005/8/layout/radial6"/>
    <dgm:cxn modelId="{E31DDF2C-B7B7-41C6-AE01-EA5D53E876E0}" type="presParOf" srcId="{03903515-FF0E-4BBE-A4EF-AD7052ED0212}" destId="{FE467AAB-7C47-4A35-9B45-1393F26EA73E}" srcOrd="5" destOrd="0" presId="urn:microsoft.com/office/officeart/2005/8/layout/radial6"/>
    <dgm:cxn modelId="{DB405530-3A0B-4590-BDCF-CFB7E8E12297}" type="presParOf" srcId="{03903515-FF0E-4BBE-A4EF-AD7052ED0212}" destId="{EE45F922-930C-4646-B39C-0053BC8CAAD3}" srcOrd="6" destOrd="0" presId="urn:microsoft.com/office/officeart/2005/8/layout/radial6"/>
    <dgm:cxn modelId="{B27101AF-71DE-4E3E-AD84-64C2A60AF0D6}" type="presParOf" srcId="{03903515-FF0E-4BBE-A4EF-AD7052ED0212}" destId="{60E87C0C-255A-4394-8C3E-0D22C4433010}" srcOrd="7" destOrd="0" presId="urn:microsoft.com/office/officeart/2005/8/layout/radial6"/>
    <dgm:cxn modelId="{4DE40A6D-E454-4211-B7A6-A92EB840FE55}" type="presParOf" srcId="{03903515-FF0E-4BBE-A4EF-AD7052ED0212}" destId="{D71E3CF9-EB32-40B6-886F-FB4D73341A72}" srcOrd="8" destOrd="0" presId="urn:microsoft.com/office/officeart/2005/8/layout/radial6"/>
    <dgm:cxn modelId="{45359E49-E7BC-460A-BBEF-37F7E4B91E47}" type="presParOf" srcId="{03903515-FF0E-4BBE-A4EF-AD7052ED0212}" destId="{656D71BA-045F-4C2A-8883-4F7DE70E2876}" srcOrd="9" destOrd="0" presId="urn:microsoft.com/office/officeart/2005/8/layout/radial6"/>
    <dgm:cxn modelId="{55DBEFA9-CB60-4E56-8A7C-47745CDD75B2}" type="presParOf" srcId="{03903515-FF0E-4BBE-A4EF-AD7052ED0212}" destId="{882688A0-D139-49D5-9DC6-FD1AF64364A6}" srcOrd="10" destOrd="0" presId="urn:microsoft.com/office/officeart/2005/8/layout/radial6"/>
    <dgm:cxn modelId="{8CE7B23B-B7AE-45F4-817B-BA7CEA535E74}" type="presParOf" srcId="{03903515-FF0E-4BBE-A4EF-AD7052ED0212}" destId="{C483E93B-69BA-4992-BA0B-0EDB5F735013}" srcOrd="11" destOrd="0" presId="urn:microsoft.com/office/officeart/2005/8/layout/radial6"/>
    <dgm:cxn modelId="{444FA09F-48AB-43F5-BCFE-B3FB992C1117}" type="presParOf" srcId="{03903515-FF0E-4BBE-A4EF-AD7052ED0212}" destId="{F982DC98-2DA4-47A6-A638-F2EDDC86EF98}" srcOrd="12" destOrd="0" presId="urn:microsoft.com/office/officeart/2005/8/layout/radial6"/>
    <dgm:cxn modelId="{B6D1F991-8139-46A3-BB29-726B81C7853F}" type="presParOf" srcId="{03903515-FF0E-4BBE-A4EF-AD7052ED0212}" destId="{7B4901BC-8B54-4243-AC82-970BBD59EB6C}" srcOrd="13" destOrd="0" presId="urn:microsoft.com/office/officeart/2005/8/layout/radial6"/>
    <dgm:cxn modelId="{82CE2A43-FFF5-4B6D-A1BA-ED4E9307C89B}" type="presParOf" srcId="{03903515-FF0E-4BBE-A4EF-AD7052ED0212}" destId="{97F660FA-5CEF-46A8-B55E-45BEF8CA0F55}" srcOrd="14" destOrd="0" presId="urn:microsoft.com/office/officeart/2005/8/layout/radial6"/>
    <dgm:cxn modelId="{2D2885FA-EB14-4A03-A0AD-F174F4967E8B}" type="presParOf" srcId="{03903515-FF0E-4BBE-A4EF-AD7052ED0212}" destId="{421720DF-E7C1-4E9D-9CAD-FF7B5CAE4700}" srcOrd="15" destOrd="0" presId="urn:microsoft.com/office/officeart/2005/8/layout/radial6"/>
    <dgm:cxn modelId="{6B42C774-E3AE-4E2B-83D0-FA02C95D5F6B}" type="presParOf" srcId="{03903515-FF0E-4BBE-A4EF-AD7052ED0212}" destId="{11C07CD0-1215-487E-8C40-C7ECA6EC89DD}" srcOrd="16" destOrd="0" presId="urn:microsoft.com/office/officeart/2005/8/layout/radial6"/>
    <dgm:cxn modelId="{0E74405A-D4CD-4E86-97EF-24D9B88D31FC}" type="presParOf" srcId="{03903515-FF0E-4BBE-A4EF-AD7052ED0212}" destId="{5AD9970E-6B28-40D3-99D5-EC6E61CBDEC8}" srcOrd="17" destOrd="0" presId="urn:microsoft.com/office/officeart/2005/8/layout/radial6"/>
    <dgm:cxn modelId="{0818DA19-A5FE-4EA5-9B89-FA9DF6A11470}" type="presParOf" srcId="{03903515-FF0E-4BBE-A4EF-AD7052ED0212}" destId="{B9F15ED4-3FD2-43D5-A6B8-C0F605B09DF0}" srcOrd="18" destOrd="0" presId="urn:microsoft.com/office/officeart/2005/8/layout/radial6"/>
    <dgm:cxn modelId="{FA859DA8-D041-4A4B-BD82-2E02AEA313A7}" type="presParOf" srcId="{03903515-FF0E-4BBE-A4EF-AD7052ED0212}" destId="{0F78DE0A-BC03-40D7-9FC6-9172F20B9688}" srcOrd="19" destOrd="0" presId="urn:microsoft.com/office/officeart/2005/8/layout/radial6"/>
    <dgm:cxn modelId="{BDCB2855-182A-4F8E-A30B-D892DDCC2731}" type="presParOf" srcId="{03903515-FF0E-4BBE-A4EF-AD7052ED0212}" destId="{8B118013-F129-4B7B-8A49-78C6FC3E21D5}" srcOrd="20" destOrd="0" presId="urn:microsoft.com/office/officeart/2005/8/layout/radial6"/>
    <dgm:cxn modelId="{27E0038F-869F-4764-BE42-1986E75DB25E}" type="presParOf" srcId="{03903515-FF0E-4BBE-A4EF-AD7052ED0212}" destId="{B926BE3C-BEDA-4409-ACC0-73EFDCA96151}"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47B496-6EAD-4AEB-B2C1-3BD70F6E4389}"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489B4756-B2FA-4885-966D-A4B491B0BAC1}">
      <dgm:prSet phldrT="[Text]" custT="1"/>
      <dgm:spPr/>
      <dgm:t>
        <a:bodyPr/>
        <a:lstStyle/>
        <a:p>
          <a:r>
            <a:rPr lang="en-US" sz="2400" dirty="0" smtClean="0">
              <a:cs typeface="AL-Mohanad Bold" pitchFamily="2" charset="-78"/>
            </a:rPr>
            <a:t>UAE Standards</a:t>
          </a:r>
          <a:endParaRPr lang="en-US" sz="2400" dirty="0">
            <a:cs typeface="AL-Mohanad Bold" pitchFamily="2" charset="-78"/>
          </a:endParaRPr>
        </a:p>
      </dgm:t>
    </dgm:pt>
    <dgm:pt modelId="{3C681E91-A4C3-467A-8353-3B4934D4802F}" type="parTrans" cxnId="{1968FF6A-2F39-42A8-828A-0B337B662075}">
      <dgm:prSet/>
      <dgm:spPr/>
      <dgm:t>
        <a:bodyPr/>
        <a:lstStyle/>
        <a:p>
          <a:endParaRPr lang="en-US"/>
        </a:p>
      </dgm:t>
    </dgm:pt>
    <dgm:pt modelId="{99CA80D1-5432-4BCD-8930-12CD6D5FB1A1}" type="sibTrans" cxnId="{1968FF6A-2F39-42A8-828A-0B337B662075}">
      <dgm:prSet/>
      <dgm:spPr/>
      <dgm:t>
        <a:bodyPr/>
        <a:lstStyle/>
        <a:p>
          <a:endParaRPr lang="en-US"/>
        </a:p>
      </dgm:t>
    </dgm:pt>
    <dgm:pt modelId="{DA01F0A2-4CF9-4C77-B5DC-90DDC0C6C4E5}">
      <dgm:prSet phldrT="[Text]" custT="1"/>
      <dgm:spPr/>
      <dgm:t>
        <a:bodyPr/>
        <a:lstStyle/>
        <a:p>
          <a:r>
            <a:rPr lang="en-US" sz="2400" dirty="0" smtClean="0">
              <a:cs typeface="AL-Mohanad Bold" pitchFamily="2" charset="-78"/>
            </a:rPr>
            <a:t>Technical Regulation</a:t>
          </a:r>
        </a:p>
      </dgm:t>
    </dgm:pt>
    <dgm:pt modelId="{D23E0403-4022-4021-AD7D-66A3D93F761F}" type="parTrans" cxnId="{EB61B6CB-1C97-4EE6-9661-B631DA92974A}">
      <dgm:prSet/>
      <dgm:spPr/>
      <dgm:t>
        <a:bodyPr/>
        <a:lstStyle/>
        <a:p>
          <a:endParaRPr lang="en-US"/>
        </a:p>
      </dgm:t>
    </dgm:pt>
    <dgm:pt modelId="{DBBE3D3E-67ED-42DC-9F55-6542EA75D12F}" type="sibTrans" cxnId="{EB61B6CB-1C97-4EE6-9661-B631DA92974A}">
      <dgm:prSet/>
      <dgm:spPr/>
      <dgm:t>
        <a:bodyPr/>
        <a:lstStyle/>
        <a:p>
          <a:endParaRPr lang="en-US"/>
        </a:p>
      </dgm:t>
    </dgm:pt>
    <dgm:pt modelId="{ACF05A3A-FC45-4B41-9D5C-4219202D3903}">
      <dgm:prSet phldrT="[Text]" custT="1"/>
      <dgm:spPr/>
      <dgm:t>
        <a:bodyPr/>
        <a:lstStyle/>
        <a:p>
          <a:r>
            <a:rPr lang="en-US" sz="2400" dirty="0" smtClean="0">
              <a:cs typeface="AL-Mohanad Bold" pitchFamily="2" charset="-78"/>
            </a:rPr>
            <a:t>Voluntary</a:t>
          </a:r>
          <a:endParaRPr lang="en-US" sz="2400" dirty="0">
            <a:cs typeface="AL-Mohanad Bold" pitchFamily="2" charset="-78"/>
          </a:endParaRPr>
        </a:p>
      </dgm:t>
    </dgm:pt>
    <dgm:pt modelId="{6263B817-D6F1-469B-B580-8DFF66775674}" type="parTrans" cxnId="{3A986DF4-353D-4F24-88F8-504C8C747214}">
      <dgm:prSet/>
      <dgm:spPr/>
      <dgm:t>
        <a:bodyPr/>
        <a:lstStyle/>
        <a:p>
          <a:endParaRPr lang="en-US"/>
        </a:p>
      </dgm:t>
    </dgm:pt>
    <dgm:pt modelId="{C13DF147-C344-4823-82EC-6776C27E3F2E}" type="sibTrans" cxnId="{3A986DF4-353D-4F24-88F8-504C8C747214}">
      <dgm:prSet/>
      <dgm:spPr/>
      <dgm:t>
        <a:bodyPr/>
        <a:lstStyle/>
        <a:p>
          <a:endParaRPr lang="en-US"/>
        </a:p>
      </dgm:t>
    </dgm:pt>
    <dgm:pt modelId="{91D51143-BED4-4217-9907-C8A66F799317}" type="pres">
      <dgm:prSet presAssocID="{5347B496-6EAD-4AEB-B2C1-3BD70F6E4389}" presName="diagram" presStyleCnt="0">
        <dgm:presLayoutVars>
          <dgm:chPref val="1"/>
          <dgm:dir/>
          <dgm:animOne val="branch"/>
          <dgm:animLvl val="lvl"/>
          <dgm:resizeHandles val="exact"/>
        </dgm:presLayoutVars>
      </dgm:prSet>
      <dgm:spPr/>
      <dgm:t>
        <a:bodyPr/>
        <a:lstStyle/>
        <a:p>
          <a:endParaRPr lang="en-US"/>
        </a:p>
      </dgm:t>
    </dgm:pt>
    <dgm:pt modelId="{0241C00C-8038-40CC-8F12-00A2A44002E5}" type="pres">
      <dgm:prSet presAssocID="{489B4756-B2FA-4885-966D-A4B491B0BAC1}" presName="root1" presStyleCnt="0"/>
      <dgm:spPr/>
      <dgm:t>
        <a:bodyPr/>
        <a:lstStyle/>
        <a:p>
          <a:endParaRPr lang="en-US"/>
        </a:p>
      </dgm:t>
    </dgm:pt>
    <dgm:pt modelId="{CB4E273C-4178-4BAA-88C9-D8C7979B040F}" type="pres">
      <dgm:prSet presAssocID="{489B4756-B2FA-4885-966D-A4B491B0BAC1}" presName="LevelOneTextNode" presStyleLbl="node0" presStyleIdx="0" presStyleCnt="1" custScaleY="193018" custLinFactNeighborX="3921" custLinFactNeighborY="14939">
        <dgm:presLayoutVars>
          <dgm:chPref val="3"/>
        </dgm:presLayoutVars>
      </dgm:prSet>
      <dgm:spPr/>
      <dgm:t>
        <a:bodyPr/>
        <a:lstStyle/>
        <a:p>
          <a:endParaRPr lang="en-US"/>
        </a:p>
      </dgm:t>
    </dgm:pt>
    <dgm:pt modelId="{43EDB7B9-9FEC-46B8-9DBF-49ADEF373FB2}" type="pres">
      <dgm:prSet presAssocID="{489B4756-B2FA-4885-966D-A4B491B0BAC1}" presName="level2hierChild" presStyleCnt="0"/>
      <dgm:spPr/>
      <dgm:t>
        <a:bodyPr/>
        <a:lstStyle/>
        <a:p>
          <a:endParaRPr lang="en-US"/>
        </a:p>
      </dgm:t>
    </dgm:pt>
    <dgm:pt modelId="{C424903E-5E41-4D02-8837-3456371AF7B7}" type="pres">
      <dgm:prSet presAssocID="{D23E0403-4022-4021-AD7D-66A3D93F761F}" presName="conn2-1" presStyleLbl="parChTrans1D2" presStyleIdx="0" presStyleCnt="2"/>
      <dgm:spPr/>
      <dgm:t>
        <a:bodyPr/>
        <a:lstStyle/>
        <a:p>
          <a:endParaRPr lang="en-US"/>
        </a:p>
      </dgm:t>
    </dgm:pt>
    <dgm:pt modelId="{1524A47F-6136-4D6E-847C-900615DC9DF9}" type="pres">
      <dgm:prSet presAssocID="{D23E0403-4022-4021-AD7D-66A3D93F761F}" presName="connTx" presStyleLbl="parChTrans1D2" presStyleIdx="0" presStyleCnt="2"/>
      <dgm:spPr/>
      <dgm:t>
        <a:bodyPr/>
        <a:lstStyle/>
        <a:p>
          <a:endParaRPr lang="en-US"/>
        </a:p>
      </dgm:t>
    </dgm:pt>
    <dgm:pt modelId="{77F68D92-CFD2-419D-AC19-9791225FAF94}" type="pres">
      <dgm:prSet presAssocID="{DA01F0A2-4CF9-4C77-B5DC-90DDC0C6C4E5}" presName="root2" presStyleCnt="0"/>
      <dgm:spPr/>
      <dgm:t>
        <a:bodyPr/>
        <a:lstStyle/>
        <a:p>
          <a:endParaRPr lang="en-US"/>
        </a:p>
      </dgm:t>
    </dgm:pt>
    <dgm:pt modelId="{84754F3D-89DE-4587-96C8-862B03EE26F5}" type="pres">
      <dgm:prSet presAssocID="{DA01F0A2-4CF9-4C77-B5DC-90DDC0C6C4E5}" presName="LevelTwoTextNode" presStyleLbl="node2" presStyleIdx="0" presStyleCnt="2" custLinFactNeighborY="-31933">
        <dgm:presLayoutVars>
          <dgm:chPref val="3"/>
        </dgm:presLayoutVars>
      </dgm:prSet>
      <dgm:spPr/>
      <dgm:t>
        <a:bodyPr/>
        <a:lstStyle/>
        <a:p>
          <a:endParaRPr lang="en-US"/>
        </a:p>
      </dgm:t>
    </dgm:pt>
    <dgm:pt modelId="{71B37000-6812-4075-B730-0A29AC97AA51}" type="pres">
      <dgm:prSet presAssocID="{DA01F0A2-4CF9-4C77-B5DC-90DDC0C6C4E5}" presName="level3hierChild" presStyleCnt="0"/>
      <dgm:spPr/>
      <dgm:t>
        <a:bodyPr/>
        <a:lstStyle/>
        <a:p>
          <a:endParaRPr lang="en-US"/>
        </a:p>
      </dgm:t>
    </dgm:pt>
    <dgm:pt modelId="{9751F819-6246-43FF-A845-F93C704DC43F}" type="pres">
      <dgm:prSet presAssocID="{6263B817-D6F1-469B-B580-8DFF66775674}" presName="conn2-1" presStyleLbl="parChTrans1D2" presStyleIdx="1" presStyleCnt="2"/>
      <dgm:spPr/>
      <dgm:t>
        <a:bodyPr/>
        <a:lstStyle/>
        <a:p>
          <a:endParaRPr lang="en-US"/>
        </a:p>
      </dgm:t>
    </dgm:pt>
    <dgm:pt modelId="{57174AE7-0303-4A5F-8644-816768F01E07}" type="pres">
      <dgm:prSet presAssocID="{6263B817-D6F1-469B-B580-8DFF66775674}" presName="connTx" presStyleLbl="parChTrans1D2" presStyleIdx="1" presStyleCnt="2"/>
      <dgm:spPr/>
      <dgm:t>
        <a:bodyPr/>
        <a:lstStyle/>
        <a:p>
          <a:endParaRPr lang="en-US"/>
        </a:p>
      </dgm:t>
    </dgm:pt>
    <dgm:pt modelId="{876DC1BA-05D1-437F-B7E4-B96EEA0EE470}" type="pres">
      <dgm:prSet presAssocID="{ACF05A3A-FC45-4B41-9D5C-4219202D3903}" presName="root2" presStyleCnt="0"/>
      <dgm:spPr/>
      <dgm:t>
        <a:bodyPr/>
        <a:lstStyle/>
        <a:p>
          <a:endParaRPr lang="en-US"/>
        </a:p>
      </dgm:t>
    </dgm:pt>
    <dgm:pt modelId="{D2E99AF5-AE6B-4720-BC8A-FF9A895B6FFF}" type="pres">
      <dgm:prSet presAssocID="{ACF05A3A-FC45-4B41-9D5C-4219202D3903}" presName="LevelTwoTextNode" presStyleLbl="node2" presStyleIdx="1" presStyleCnt="2" custLinFactNeighborY="99873">
        <dgm:presLayoutVars>
          <dgm:chPref val="3"/>
        </dgm:presLayoutVars>
      </dgm:prSet>
      <dgm:spPr/>
      <dgm:t>
        <a:bodyPr/>
        <a:lstStyle/>
        <a:p>
          <a:endParaRPr lang="en-US"/>
        </a:p>
      </dgm:t>
    </dgm:pt>
    <dgm:pt modelId="{117E919A-F3B1-4A6C-BEB1-DE93AC5430E2}" type="pres">
      <dgm:prSet presAssocID="{ACF05A3A-FC45-4B41-9D5C-4219202D3903}" presName="level3hierChild" presStyleCnt="0"/>
      <dgm:spPr/>
      <dgm:t>
        <a:bodyPr/>
        <a:lstStyle/>
        <a:p>
          <a:endParaRPr lang="en-US"/>
        </a:p>
      </dgm:t>
    </dgm:pt>
  </dgm:ptLst>
  <dgm:cxnLst>
    <dgm:cxn modelId="{27D21E62-1BBA-4E33-A80E-93C983C1664C}" type="presOf" srcId="{6263B817-D6F1-469B-B580-8DFF66775674}" destId="{9751F819-6246-43FF-A845-F93C704DC43F}" srcOrd="0" destOrd="0" presId="urn:microsoft.com/office/officeart/2005/8/layout/hierarchy2"/>
    <dgm:cxn modelId="{4F8DFD76-35B2-46C4-A53E-54700EEA902C}" type="presOf" srcId="{489B4756-B2FA-4885-966D-A4B491B0BAC1}" destId="{CB4E273C-4178-4BAA-88C9-D8C7979B040F}" srcOrd="0" destOrd="0" presId="urn:microsoft.com/office/officeart/2005/8/layout/hierarchy2"/>
    <dgm:cxn modelId="{2E85CB2C-7F94-47AD-B2F2-E37ABD780EBD}" type="presOf" srcId="{D23E0403-4022-4021-AD7D-66A3D93F761F}" destId="{1524A47F-6136-4D6E-847C-900615DC9DF9}" srcOrd="1" destOrd="0" presId="urn:microsoft.com/office/officeart/2005/8/layout/hierarchy2"/>
    <dgm:cxn modelId="{EB61B6CB-1C97-4EE6-9661-B631DA92974A}" srcId="{489B4756-B2FA-4885-966D-A4B491B0BAC1}" destId="{DA01F0A2-4CF9-4C77-B5DC-90DDC0C6C4E5}" srcOrd="0" destOrd="0" parTransId="{D23E0403-4022-4021-AD7D-66A3D93F761F}" sibTransId="{DBBE3D3E-67ED-42DC-9F55-6542EA75D12F}"/>
    <dgm:cxn modelId="{5B4676C0-6523-492E-8BD9-394AF6C6215D}" type="presOf" srcId="{5347B496-6EAD-4AEB-B2C1-3BD70F6E4389}" destId="{91D51143-BED4-4217-9907-C8A66F799317}" srcOrd="0" destOrd="0" presId="urn:microsoft.com/office/officeart/2005/8/layout/hierarchy2"/>
    <dgm:cxn modelId="{61622AC1-F4BB-409C-A368-BDCA4C22B370}" type="presOf" srcId="{D23E0403-4022-4021-AD7D-66A3D93F761F}" destId="{C424903E-5E41-4D02-8837-3456371AF7B7}" srcOrd="0" destOrd="0" presId="urn:microsoft.com/office/officeart/2005/8/layout/hierarchy2"/>
    <dgm:cxn modelId="{1968FF6A-2F39-42A8-828A-0B337B662075}" srcId="{5347B496-6EAD-4AEB-B2C1-3BD70F6E4389}" destId="{489B4756-B2FA-4885-966D-A4B491B0BAC1}" srcOrd="0" destOrd="0" parTransId="{3C681E91-A4C3-467A-8353-3B4934D4802F}" sibTransId="{99CA80D1-5432-4BCD-8930-12CD6D5FB1A1}"/>
    <dgm:cxn modelId="{DCB4C1A9-8A87-4ED2-9ECC-0E50F56D53E1}" type="presOf" srcId="{DA01F0A2-4CF9-4C77-B5DC-90DDC0C6C4E5}" destId="{84754F3D-89DE-4587-96C8-862B03EE26F5}" srcOrd="0" destOrd="0" presId="urn:microsoft.com/office/officeart/2005/8/layout/hierarchy2"/>
    <dgm:cxn modelId="{D6B6B1A9-D699-4AE1-A851-11F26A636901}" type="presOf" srcId="{ACF05A3A-FC45-4B41-9D5C-4219202D3903}" destId="{D2E99AF5-AE6B-4720-BC8A-FF9A895B6FFF}" srcOrd="0" destOrd="0" presId="urn:microsoft.com/office/officeart/2005/8/layout/hierarchy2"/>
    <dgm:cxn modelId="{5AC1B2AB-76D1-4CB4-B3A0-4ADAC2AE4D60}" type="presOf" srcId="{6263B817-D6F1-469B-B580-8DFF66775674}" destId="{57174AE7-0303-4A5F-8644-816768F01E07}" srcOrd="1" destOrd="0" presId="urn:microsoft.com/office/officeart/2005/8/layout/hierarchy2"/>
    <dgm:cxn modelId="{3A986DF4-353D-4F24-88F8-504C8C747214}" srcId="{489B4756-B2FA-4885-966D-A4B491B0BAC1}" destId="{ACF05A3A-FC45-4B41-9D5C-4219202D3903}" srcOrd="1" destOrd="0" parTransId="{6263B817-D6F1-469B-B580-8DFF66775674}" sibTransId="{C13DF147-C344-4823-82EC-6776C27E3F2E}"/>
    <dgm:cxn modelId="{D26E807F-CA67-4157-85BF-235F34FAF4F9}" type="presParOf" srcId="{91D51143-BED4-4217-9907-C8A66F799317}" destId="{0241C00C-8038-40CC-8F12-00A2A44002E5}" srcOrd="0" destOrd="0" presId="urn:microsoft.com/office/officeart/2005/8/layout/hierarchy2"/>
    <dgm:cxn modelId="{43E26B0F-B5E3-44C2-85FD-497913196055}" type="presParOf" srcId="{0241C00C-8038-40CC-8F12-00A2A44002E5}" destId="{CB4E273C-4178-4BAA-88C9-D8C7979B040F}" srcOrd="0" destOrd="0" presId="urn:microsoft.com/office/officeart/2005/8/layout/hierarchy2"/>
    <dgm:cxn modelId="{248812E3-CA92-408C-A89A-634933765B77}" type="presParOf" srcId="{0241C00C-8038-40CC-8F12-00A2A44002E5}" destId="{43EDB7B9-9FEC-46B8-9DBF-49ADEF373FB2}" srcOrd="1" destOrd="0" presId="urn:microsoft.com/office/officeart/2005/8/layout/hierarchy2"/>
    <dgm:cxn modelId="{53E1CC7C-6E8C-4EF0-8692-30568F7ACA59}" type="presParOf" srcId="{43EDB7B9-9FEC-46B8-9DBF-49ADEF373FB2}" destId="{C424903E-5E41-4D02-8837-3456371AF7B7}" srcOrd="0" destOrd="0" presId="urn:microsoft.com/office/officeart/2005/8/layout/hierarchy2"/>
    <dgm:cxn modelId="{342941F6-5167-4B5C-AA9B-0A976C236297}" type="presParOf" srcId="{C424903E-5E41-4D02-8837-3456371AF7B7}" destId="{1524A47F-6136-4D6E-847C-900615DC9DF9}" srcOrd="0" destOrd="0" presId="urn:microsoft.com/office/officeart/2005/8/layout/hierarchy2"/>
    <dgm:cxn modelId="{4F56B120-A667-4E67-93A7-AD9B586A4D40}" type="presParOf" srcId="{43EDB7B9-9FEC-46B8-9DBF-49ADEF373FB2}" destId="{77F68D92-CFD2-419D-AC19-9791225FAF94}" srcOrd="1" destOrd="0" presId="urn:microsoft.com/office/officeart/2005/8/layout/hierarchy2"/>
    <dgm:cxn modelId="{146A0249-C007-4A93-B4BB-E57175643E56}" type="presParOf" srcId="{77F68D92-CFD2-419D-AC19-9791225FAF94}" destId="{84754F3D-89DE-4587-96C8-862B03EE26F5}" srcOrd="0" destOrd="0" presId="urn:microsoft.com/office/officeart/2005/8/layout/hierarchy2"/>
    <dgm:cxn modelId="{2E0B26AF-8D1D-481E-866C-40A36C5FFA1E}" type="presParOf" srcId="{77F68D92-CFD2-419D-AC19-9791225FAF94}" destId="{71B37000-6812-4075-B730-0A29AC97AA51}" srcOrd="1" destOrd="0" presId="urn:microsoft.com/office/officeart/2005/8/layout/hierarchy2"/>
    <dgm:cxn modelId="{CD327E98-1A01-4671-A53F-0CADB2B4C9A2}" type="presParOf" srcId="{43EDB7B9-9FEC-46B8-9DBF-49ADEF373FB2}" destId="{9751F819-6246-43FF-A845-F93C704DC43F}" srcOrd="2" destOrd="0" presId="urn:microsoft.com/office/officeart/2005/8/layout/hierarchy2"/>
    <dgm:cxn modelId="{AE38C459-C8E5-4AFA-95C2-669B3F27F590}" type="presParOf" srcId="{9751F819-6246-43FF-A845-F93C704DC43F}" destId="{57174AE7-0303-4A5F-8644-816768F01E07}" srcOrd="0" destOrd="0" presId="urn:microsoft.com/office/officeart/2005/8/layout/hierarchy2"/>
    <dgm:cxn modelId="{8FF9D16D-A3A2-41F4-9EF1-7837BD7A7823}" type="presParOf" srcId="{43EDB7B9-9FEC-46B8-9DBF-49ADEF373FB2}" destId="{876DC1BA-05D1-437F-B7E4-B96EEA0EE470}" srcOrd="3" destOrd="0" presId="urn:microsoft.com/office/officeart/2005/8/layout/hierarchy2"/>
    <dgm:cxn modelId="{713133BB-8CBD-46FD-B585-7A3837B6F41B}" type="presParOf" srcId="{876DC1BA-05D1-437F-B7E4-B96EEA0EE470}" destId="{D2E99AF5-AE6B-4720-BC8A-FF9A895B6FFF}" srcOrd="0" destOrd="0" presId="urn:microsoft.com/office/officeart/2005/8/layout/hierarchy2"/>
    <dgm:cxn modelId="{5F9BE3E1-3C87-4A13-864C-297C592D130A}" type="presParOf" srcId="{876DC1BA-05D1-437F-B7E4-B96EEA0EE470}" destId="{117E919A-F3B1-4A6C-BEB1-DE93AC5430E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451FDC-6D9C-462A-AB01-C9E67E654E6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F6EBEDDB-8F28-4ACB-8D3F-CBC62D88989E}">
      <dgm:prSet phldrT="[Text]"/>
      <dgm:spPr/>
      <dgm:t>
        <a:bodyPr/>
        <a:lstStyle/>
        <a:p>
          <a:r>
            <a:rPr lang="en-US" dirty="0" smtClean="0"/>
            <a:t>Safety</a:t>
          </a:r>
          <a:endParaRPr lang="en-US" dirty="0"/>
        </a:p>
      </dgm:t>
    </dgm:pt>
    <dgm:pt modelId="{60CAD46C-A72C-4EF4-A76C-183F155E4869}" type="parTrans" cxnId="{85F3501E-4E1F-4499-AC6A-465E72451F6F}">
      <dgm:prSet/>
      <dgm:spPr/>
      <dgm:t>
        <a:bodyPr/>
        <a:lstStyle/>
        <a:p>
          <a:endParaRPr lang="en-US"/>
        </a:p>
      </dgm:t>
    </dgm:pt>
    <dgm:pt modelId="{E16BA935-D52C-4C21-906D-7781122898BD}" type="sibTrans" cxnId="{85F3501E-4E1F-4499-AC6A-465E72451F6F}">
      <dgm:prSet/>
      <dgm:spPr/>
      <dgm:t>
        <a:bodyPr/>
        <a:lstStyle/>
        <a:p>
          <a:endParaRPr lang="en-US"/>
        </a:p>
      </dgm:t>
    </dgm:pt>
    <dgm:pt modelId="{F37237C1-03C0-4DD6-85B6-5D4E821E96EA}">
      <dgm:prSet phldrT="[Text]"/>
      <dgm:spPr/>
      <dgm:t>
        <a:bodyPr/>
        <a:lstStyle/>
        <a:p>
          <a:r>
            <a:rPr lang="en-US" dirty="0" smtClean="0"/>
            <a:t>Quality</a:t>
          </a:r>
          <a:endParaRPr lang="en-US" dirty="0"/>
        </a:p>
      </dgm:t>
    </dgm:pt>
    <dgm:pt modelId="{11B26097-4B8D-400E-A501-D40651964F36}" type="parTrans" cxnId="{64E9390E-BE72-47A7-896F-8B57BCA4A9C0}">
      <dgm:prSet/>
      <dgm:spPr/>
      <dgm:t>
        <a:bodyPr/>
        <a:lstStyle/>
        <a:p>
          <a:endParaRPr lang="en-US"/>
        </a:p>
      </dgm:t>
    </dgm:pt>
    <dgm:pt modelId="{0BFB940C-B5B0-4464-83D0-7E4D9B071EA2}" type="sibTrans" cxnId="{64E9390E-BE72-47A7-896F-8B57BCA4A9C0}">
      <dgm:prSet/>
      <dgm:spPr/>
      <dgm:t>
        <a:bodyPr/>
        <a:lstStyle/>
        <a:p>
          <a:endParaRPr lang="en-US"/>
        </a:p>
      </dgm:t>
    </dgm:pt>
    <dgm:pt modelId="{DB47A6E8-AB82-4FE4-BEEF-F4032AAC85F5}">
      <dgm:prSet phldrT="[Text]"/>
      <dgm:spPr/>
      <dgm:t>
        <a:bodyPr/>
        <a:lstStyle/>
        <a:p>
          <a:r>
            <a:rPr lang="en-US" dirty="0" smtClean="0"/>
            <a:t>Metrology</a:t>
          </a:r>
          <a:endParaRPr lang="en-US" dirty="0"/>
        </a:p>
      </dgm:t>
    </dgm:pt>
    <dgm:pt modelId="{DC23AE0F-DE68-4C01-A10D-EE2EC8D92DB0}" type="parTrans" cxnId="{286D10EC-31A8-48F6-8FDA-C285E42DF1C7}">
      <dgm:prSet/>
      <dgm:spPr/>
      <dgm:t>
        <a:bodyPr/>
        <a:lstStyle/>
        <a:p>
          <a:endParaRPr lang="en-US"/>
        </a:p>
      </dgm:t>
    </dgm:pt>
    <dgm:pt modelId="{CA7EC68E-11EE-4010-BE7B-3C8859B414E2}" type="sibTrans" cxnId="{286D10EC-31A8-48F6-8FDA-C285E42DF1C7}">
      <dgm:prSet/>
      <dgm:spPr/>
      <dgm:t>
        <a:bodyPr/>
        <a:lstStyle/>
        <a:p>
          <a:endParaRPr lang="en-US"/>
        </a:p>
      </dgm:t>
    </dgm:pt>
    <dgm:pt modelId="{931236C7-F8C3-4AEC-B1EC-C9F849FA3F38}">
      <dgm:prSet phldrT="[Text]"/>
      <dgm:spPr/>
      <dgm:t>
        <a:bodyPr/>
        <a:lstStyle/>
        <a:p>
          <a:r>
            <a:rPr lang="en-US" dirty="0" smtClean="0"/>
            <a:t>?</a:t>
          </a:r>
          <a:endParaRPr lang="en-US" dirty="0"/>
        </a:p>
      </dgm:t>
    </dgm:pt>
    <dgm:pt modelId="{318540C5-CBB2-47FF-9D89-6819EFC4DD61}" type="parTrans" cxnId="{AD1F2319-ED5B-4349-B5EC-EC115A72C787}">
      <dgm:prSet/>
      <dgm:spPr/>
      <dgm:t>
        <a:bodyPr/>
        <a:lstStyle/>
        <a:p>
          <a:endParaRPr lang="en-US"/>
        </a:p>
      </dgm:t>
    </dgm:pt>
    <dgm:pt modelId="{A7EFFAEA-9BEA-49AD-BA8A-B5E2BA1D2BCE}" type="sibTrans" cxnId="{AD1F2319-ED5B-4349-B5EC-EC115A72C787}">
      <dgm:prSet/>
      <dgm:spPr/>
      <dgm:t>
        <a:bodyPr/>
        <a:lstStyle/>
        <a:p>
          <a:endParaRPr lang="en-US"/>
        </a:p>
      </dgm:t>
    </dgm:pt>
    <dgm:pt modelId="{9FD271DB-B51C-42CD-AEC5-C592FE5B95A4}" type="pres">
      <dgm:prSet presAssocID="{DD451FDC-6D9C-462A-AB01-C9E67E654E66}" presName="Name0" presStyleCnt="0">
        <dgm:presLayoutVars>
          <dgm:dir/>
          <dgm:resizeHandles val="exact"/>
        </dgm:presLayoutVars>
      </dgm:prSet>
      <dgm:spPr/>
      <dgm:t>
        <a:bodyPr/>
        <a:lstStyle/>
        <a:p>
          <a:endParaRPr lang="en-US"/>
        </a:p>
      </dgm:t>
    </dgm:pt>
    <dgm:pt modelId="{D09FDABB-4071-4D36-838C-DB0D43C966D0}" type="pres">
      <dgm:prSet presAssocID="{F6EBEDDB-8F28-4ACB-8D3F-CBC62D88989E}" presName="Name5" presStyleLbl="vennNode1" presStyleIdx="0" presStyleCnt="4">
        <dgm:presLayoutVars>
          <dgm:bulletEnabled val="1"/>
        </dgm:presLayoutVars>
      </dgm:prSet>
      <dgm:spPr/>
      <dgm:t>
        <a:bodyPr/>
        <a:lstStyle/>
        <a:p>
          <a:endParaRPr lang="en-US"/>
        </a:p>
      </dgm:t>
    </dgm:pt>
    <dgm:pt modelId="{E50134BC-4D5D-4DF5-A35A-0E25D86ACA31}" type="pres">
      <dgm:prSet presAssocID="{E16BA935-D52C-4C21-906D-7781122898BD}" presName="space" presStyleCnt="0"/>
      <dgm:spPr/>
    </dgm:pt>
    <dgm:pt modelId="{1ED38DA4-444A-47C6-AC96-7FE910BA81F4}" type="pres">
      <dgm:prSet presAssocID="{F37237C1-03C0-4DD6-85B6-5D4E821E96EA}" presName="Name5" presStyleLbl="vennNode1" presStyleIdx="1" presStyleCnt="4">
        <dgm:presLayoutVars>
          <dgm:bulletEnabled val="1"/>
        </dgm:presLayoutVars>
      </dgm:prSet>
      <dgm:spPr/>
      <dgm:t>
        <a:bodyPr/>
        <a:lstStyle/>
        <a:p>
          <a:endParaRPr lang="en-US"/>
        </a:p>
      </dgm:t>
    </dgm:pt>
    <dgm:pt modelId="{05318C8D-AEF5-4FA4-8892-594D2013C3F2}" type="pres">
      <dgm:prSet presAssocID="{0BFB940C-B5B0-4464-83D0-7E4D9B071EA2}" presName="space" presStyleCnt="0"/>
      <dgm:spPr/>
    </dgm:pt>
    <dgm:pt modelId="{396CDCB9-750D-4F43-8AE1-B154E20C1EBD}" type="pres">
      <dgm:prSet presAssocID="{DB47A6E8-AB82-4FE4-BEEF-F4032AAC85F5}" presName="Name5" presStyleLbl="vennNode1" presStyleIdx="2" presStyleCnt="4">
        <dgm:presLayoutVars>
          <dgm:bulletEnabled val="1"/>
        </dgm:presLayoutVars>
      </dgm:prSet>
      <dgm:spPr/>
      <dgm:t>
        <a:bodyPr/>
        <a:lstStyle/>
        <a:p>
          <a:endParaRPr lang="en-US"/>
        </a:p>
      </dgm:t>
    </dgm:pt>
    <dgm:pt modelId="{4B7D46A2-0BC9-453B-B8B6-E6D3A1FBDBAC}" type="pres">
      <dgm:prSet presAssocID="{CA7EC68E-11EE-4010-BE7B-3C8859B414E2}" presName="space" presStyleCnt="0"/>
      <dgm:spPr/>
    </dgm:pt>
    <dgm:pt modelId="{C64ECB12-7B41-4395-8DDE-F5B630CA3A78}" type="pres">
      <dgm:prSet presAssocID="{931236C7-F8C3-4AEC-B1EC-C9F849FA3F38}" presName="Name5" presStyleLbl="vennNode1" presStyleIdx="3" presStyleCnt="4">
        <dgm:presLayoutVars>
          <dgm:bulletEnabled val="1"/>
        </dgm:presLayoutVars>
      </dgm:prSet>
      <dgm:spPr/>
      <dgm:t>
        <a:bodyPr/>
        <a:lstStyle/>
        <a:p>
          <a:endParaRPr lang="en-US"/>
        </a:p>
      </dgm:t>
    </dgm:pt>
  </dgm:ptLst>
  <dgm:cxnLst>
    <dgm:cxn modelId="{EB7C436A-3993-47EE-9641-508B9D7A253F}" type="presOf" srcId="{DD451FDC-6D9C-462A-AB01-C9E67E654E66}" destId="{9FD271DB-B51C-42CD-AEC5-C592FE5B95A4}" srcOrd="0" destOrd="0" presId="urn:microsoft.com/office/officeart/2005/8/layout/venn3"/>
    <dgm:cxn modelId="{05463773-D651-456B-B060-192FE8613E2D}" type="presOf" srcId="{F6EBEDDB-8F28-4ACB-8D3F-CBC62D88989E}" destId="{D09FDABB-4071-4D36-838C-DB0D43C966D0}" srcOrd="0" destOrd="0" presId="urn:microsoft.com/office/officeart/2005/8/layout/venn3"/>
    <dgm:cxn modelId="{85F3501E-4E1F-4499-AC6A-465E72451F6F}" srcId="{DD451FDC-6D9C-462A-AB01-C9E67E654E66}" destId="{F6EBEDDB-8F28-4ACB-8D3F-CBC62D88989E}" srcOrd="0" destOrd="0" parTransId="{60CAD46C-A72C-4EF4-A76C-183F155E4869}" sibTransId="{E16BA935-D52C-4C21-906D-7781122898BD}"/>
    <dgm:cxn modelId="{64E9390E-BE72-47A7-896F-8B57BCA4A9C0}" srcId="{DD451FDC-6D9C-462A-AB01-C9E67E654E66}" destId="{F37237C1-03C0-4DD6-85B6-5D4E821E96EA}" srcOrd="1" destOrd="0" parTransId="{11B26097-4B8D-400E-A501-D40651964F36}" sibTransId="{0BFB940C-B5B0-4464-83D0-7E4D9B071EA2}"/>
    <dgm:cxn modelId="{19A00ACF-FAA9-4E9B-81CC-572D32333BEA}" type="presOf" srcId="{931236C7-F8C3-4AEC-B1EC-C9F849FA3F38}" destId="{C64ECB12-7B41-4395-8DDE-F5B630CA3A78}" srcOrd="0" destOrd="0" presId="urn:microsoft.com/office/officeart/2005/8/layout/venn3"/>
    <dgm:cxn modelId="{939DF43A-B781-4CB2-A168-5AEFA434BDFE}" type="presOf" srcId="{F37237C1-03C0-4DD6-85B6-5D4E821E96EA}" destId="{1ED38DA4-444A-47C6-AC96-7FE910BA81F4}" srcOrd="0" destOrd="0" presId="urn:microsoft.com/office/officeart/2005/8/layout/venn3"/>
    <dgm:cxn modelId="{0750B661-50C1-45FC-8DE2-F829A61D4AA7}" type="presOf" srcId="{DB47A6E8-AB82-4FE4-BEEF-F4032AAC85F5}" destId="{396CDCB9-750D-4F43-8AE1-B154E20C1EBD}" srcOrd="0" destOrd="0" presId="urn:microsoft.com/office/officeart/2005/8/layout/venn3"/>
    <dgm:cxn modelId="{AD1F2319-ED5B-4349-B5EC-EC115A72C787}" srcId="{DD451FDC-6D9C-462A-AB01-C9E67E654E66}" destId="{931236C7-F8C3-4AEC-B1EC-C9F849FA3F38}" srcOrd="3" destOrd="0" parTransId="{318540C5-CBB2-47FF-9D89-6819EFC4DD61}" sibTransId="{A7EFFAEA-9BEA-49AD-BA8A-B5E2BA1D2BCE}"/>
    <dgm:cxn modelId="{286D10EC-31A8-48F6-8FDA-C285E42DF1C7}" srcId="{DD451FDC-6D9C-462A-AB01-C9E67E654E66}" destId="{DB47A6E8-AB82-4FE4-BEEF-F4032AAC85F5}" srcOrd="2" destOrd="0" parTransId="{DC23AE0F-DE68-4C01-A10D-EE2EC8D92DB0}" sibTransId="{CA7EC68E-11EE-4010-BE7B-3C8859B414E2}"/>
    <dgm:cxn modelId="{8EAA06A5-E704-4FE5-A8EE-074AC582452B}" type="presParOf" srcId="{9FD271DB-B51C-42CD-AEC5-C592FE5B95A4}" destId="{D09FDABB-4071-4D36-838C-DB0D43C966D0}" srcOrd="0" destOrd="0" presId="urn:microsoft.com/office/officeart/2005/8/layout/venn3"/>
    <dgm:cxn modelId="{466BC6A3-9C43-49AE-9AF4-06EE78122AF5}" type="presParOf" srcId="{9FD271DB-B51C-42CD-AEC5-C592FE5B95A4}" destId="{E50134BC-4D5D-4DF5-A35A-0E25D86ACA31}" srcOrd="1" destOrd="0" presId="urn:microsoft.com/office/officeart/2005/8/layout/venn3"/>
    <dgm:cxn modelId="{90BCAB8B-D11C-4B8E-A7AF-2308041E94F2}" type="presParOf" srcId="{9FD271DB-B51C-42CD-AEC5-C592FE5B95A4}" destId="{1ED38DA4-444A-47C6-AC96-7FE910BA81F4}" srcOrd="2" destOrd="0" presId="urn:microsoft.com/office/officeart/2005/8/layout/venn3"/>
    <dgm:cxn modelId="{5FC61679-905C-48C9-B2CC-178985F8A6A6}" type="presParOf" srcId="{9FD271DB-B51C-42CD-AEC5-C592FE5B95A4}" destId="{05318C8D-AEF5-4FA4-8892-594D2013C3F2}" srcOrd="3" destOrd="0" presId="urn:microsoft.com/office/officeart/2005/8/layout/venn3"/>
    <dgm:cxn modelId="{2F8FEEAE-9FB9-445B-AE5F-FEFABEBB7B56}" type="presParOf" srcId="{9FD271DB-B51C-42CD-AEC5-C592FE5B95A4}" destId="{396CDCB9-750D-4F43-8AE1-B154E20C1EBD}" srcOrd="4" destOrd="0" presId="urn:microsoft.com/office/officeart/2005/8/layout/venn3"/>
    <dgm:cxn modelId="{431BF569-ACD4-4396-AD84-8D249A57E3A7}" type="presParOf" srcId="{9FD271DB-B51C-42CD-AEC5-C592FE5B95A4}" destId="{4B7D46A2-0BC9-453B-B8B6-E6D3A1FBDBAC}" srcOrd="5" destOrd="0" presId="urn:microsoft.com/office/officeart/2005/8/layout/venn3"/>
    <dgm:cxn modelId="{2A3A38F7-4306-4498-9EEE-97F948911720}" type="presParOf" srcId="{9FD271DB-B51C-42CD-AEC5-C592FE5B95A4}" destId="{C64ECB12-7B41-4395-8DDE-F5B630CA3A78}"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3A4B5D-5F89-4608-9D39-4B7A35F2589A}" type="doc">
      <dgm:prSet loTypeId="urn:microsoft.com/office/officeart/2005/8/layout/hChevron3" loCatId="process" qsTypeId="urn:microsoft.com/office/officeart/2005/8/quickstyle/simple5" qsCatId="simple" csTypeId="urn:microsoft.com/office/officeart/2005/8/colors/accent4_1" csCatId="accent4" phldr="1"/>
      <dgm:spPr/>
    </dgm:pt>
    <dgm:pt modelId="{A754CFDC-B468-4C9A-9501-129805BB73C8}">
      <dgm:prSet phldrT="[Text]">
        <dgm:style>
          <a:lnRef idx="1">
            <a:schemeClr val="accent5"/>
          </a:lnRef>
          <a:fillRef idx="2">
            <a:schemeClr val="accent5"/>
          </a:fillRef>
          <a:effectRef idx="1">
            <a:schemeClr val="accent5"/>
          </a:effectRef>
          <a:fontRef idx="minor">
            <a:schemeClr val="dk1"/>
          </a:fontRef>
        </dgm:style>
      </dgm:prSet>
      <dgm:spPr/>
      <dgm:t>
        <a:bodyPr/>
        <a:lstStyle/>
        <a:p>
          <a:r>
            <a:rPr lang="en-US" b="1" dirty="0" smtClean="0"/>
            <a:t>Benchmark &amp; Awareness </a:t>
          </a:r>
          <a:endParaRPr lang="en-GB" b="1" dirty="0"/>
        </a:p>
      </dgm:t>
    </dgm:pt>
    <dgm:pt modelId="{D3D63158-715F-4A04-907B-68834D359A0D}" type="parTrans" cxnId="{6530565D-B4A2-4C4F-B4CB-6CD0C51BFEC6}">
      <dgm:prSet/>
      <dgm:spPr/>
      <dgm:t>
        <a:bodyPr/>
        <a:lstStyle/>
        <a:p>
          <a:endParaRPr lang="en-GB" b="1"/>
        </a:p>
      </dgm:t>
    </dgm:pt>
    <dgm:pt modelId="{C3B92041-6FE7-4A64-BB4F-B8431146FA34}" type="sibTrans" cxnId="{6530565D-B4A2-4C4F-B4CB-6CD0C51BFEC6}">
      <dgm:prSet/>
      <dgm:spPr/>
      <dgm:t>
        <a:bodyPr/>
        <a:lstStyle/>
        <a:p>
          <a:endParaRPr lang="en-GB" b="1"/>
        </a:p>
      </dgm:t>
    </dgm:pt>
    <dgm:pt modelId="{E4D7601F-7C7A-4B63-95EF-B8819F96294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dirty="0" smtClean="0"/>
            <a:t>Draft &amp; Issue Regulation</a:t>
          </a:r>
          <a:endParaRPr lang="en-GB" b="1" dirty="0"/>
        </a:p>
      </dgm:t>
    </dgm:pt>
    <dgm:pt modelId="{D00E2F7E-DB87-4AF3-A2C2-6A09FB31728B}" type="parTrans" cxnId="{6CA7766F-DF64-4863-824F-70EFBEAC619E}">
      <dgm:prSet/>
      <dgm:spPr/>
      <dgm:t>
        <a:bodyPr/>
        <a:lstStyle/>
        <a:p>
          <a:endParaRPr lang="en-GB" b="1"/>
        </a:p>
      </dgm:t>
    </dgm:pt>
    <dgm:pt modelId="{C7A02F47-DF2E-4999-9421-6973FB18BFA1}" type="sibTrans" cxnId="{6CA7766F-DF64-4863-824F-70EFBEAC619E}">
      <dgm:prSet/>
      <dgm:spPr/>
      <dgm:t>
        <a:bodyPr/>
        <a:lstStyle/>
        <a:p>
          <a:endParaRPr lang="en-GB" b="1"/>
        </a:p>
      </dgm:t>
    </dgm:pt>
    <dgm:pt modelId="{A9BEEA72-40C8-44D1-B1F5-8CDDA67E20E0}">
      <dgm:prSet phldrT="[Text]">
        <dgm:style>
          <a:lnRef idx="1">
            <a:schemeClr val="accent1"/>
          </a:lnRef>
          <a:fillRef idx="2">
            <a:schemeClr val="accent1"/>
          </a:fillRef>
          <a:effectRef idx="1">
            <a:schemeClr val="accent1"/>
          </a:effectRef>
          <a:fontRef idx="minor">
            <a:schemeClr val="dk1"/>
          </a:fontRef>
        </dgm:style>
      </dgm:prSet>
      <dgm:spPr/>
      <dgm:t>
        <a:bodyPr/>
        <a:lstStyle/>
        <a:p>
          <a:pPr rtl="1"/>
          <a:r>
            <a:rPr lang="en-US" b="1" dirty="0" smtClean="0"/>
            <a:t>Enforcement</a:t>
          </a:r>
          <a:endParaRPr lang="en-GB" b="1" dirty="0"/>
        </a:p>
      </dgm:t>
    </dgm:pt>
    <dgm:pt modelId="{3FFF392C-9F81-4DD2-AB24-B31EA7098E62}" type="parTrans" cxnId="{5D301810-315E-44E3-AC6F-3352D9217914}">
      <dgm:prSet/>
      <dgm:spPr/>
      <dgm:t>
        <a:bodyPr/>
        <a:lstStyle/>
        <a:p>
          <a:endParaRPr lang="en-GB" b="1"/>
        </a:p>
      </dgm:t>
    </dgm:pt>
    <dgm:pt modelId="{6BF13877-B08C-42F1-A3EE-F496F259C3A8}" type="sibTrans" cxnId="{5D301810-315E-44E3-AC6F-3352D9217914}">
      <dgm:prSet/>
      <dgm:spPr/>
      <dgm:t>
        <a:bodyPr/>
        <a:lstStyle/>
        <a:p>
          <a:endParaRPr lang="en-GB" b="1"/>
        </a:p>
      </dgm:t>
    </dgm:pt>
    <dgm:pt modelId="{1D102B54-5BC0-4578-8789-6057BE73FCD0}">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dirty="0" smtClean="0"/>
            <a:t>Stakeholders meetings</a:t>
          </a:r>
          <a:endParaRPr lang="en-GB" b="1" dirty="0"/>
        </a:p>
      </dgm:t>
    </dgm:pt>
    <dgm:pt modelId="{34B93322-3307-495D-89D3-06284905E422}" type="parTrans" cxnId="{47A93C78-995E-42D9-A16E-784B6D788A0B}">
      <dgm:prSet/>
      <dgm:spPr/>
      <dgm:t>
        <a:bodyPr/>
        <a:lstStyle/>
        <a:p>
          <a:endParaRPr lang="en-GB" b="1"/>
        </a:p>
      </dgm:t>
    </dgm:pt>
    <dgm:pt modelId="{33D9F82B-2D70-4C47-9E90-203ABD1D78E2}" type="sibTrans" cxnId="{47A93C78-995E-42D9-A16E-784B6D788A0B}">
      <dgm:prSet/>
      <dgm:spPr/>
      <dgm:t>
        <a:bodyPr/>
        <a:lstStyle/>
        <a:p>
          <a:endParaRPr lang="en-GB" b="1"/>
        </a:p>
      </dgm:t>
    </dgm:pt>
    <dgm:pt modelId="{D6EAFF6C-1F6B-45D8-BE9F-0C1D354D07D1}">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dirty="0" smtClean="0"/>
            <a:t>Forming National Committee</a:t>
          </a:r>
          <a:endParaRPr lang="en-GB" b="1" dirty="0"/>
        </a:p>
      </dgm:t>
    </dgm:pt>
    <dgm:pt modelId="{4AB3D4BD-E5C5-4E8A-8230-3A4F130F6E01}" type="parTrans" cxnId="{48CEAB6C-B765-49A1-9676-0B83F826B79E}">
      <dgm:prSet/>
      <dgm:spPr/>
      <dgm:t>
        <a:bodyPr/>
        <a:lstStyle/>
        <a:p>
          <a:endParaRPr lang="en-GB" b="1"/>
        </a:p>
      </dgm:t>
    </dgm:pt>
    <dgm:pt modelId="{FE789060-43B4-4AF4-AD4B-94D636D5EBAA}" type="sibTrans" cxnId="{48CEAB6C-B765-49A1-9676-0B83F826B79E}">
      <dgm:prSet/>
      <dgm:spPr/>
      <dgm:t>
        <a:bodyPr/>
        <a:lstStyle/>
        <a:p>
          <a:endParaRPr lang="en-GB" b="1"/>
        </a:p>
      </dgm:t>
    </dgm:pt>
    <dgm:pt modelId="{5E66E6FB-20BB-464D-9E62-E127BAEC3657}" type="pres">
      <dgm:prSet presAssocID="{643A4B5D-5F89-4608-9D39-4B7A35F2589A}" presName="Name0" presStyleCnt="0">
        <dgm:presLayoutVars>
          <dgm:dir/>
          <dgm:resizeHandles val="exact"/>
        </dgm:presLayoutVars>
      </dgm:prSet>
      <dgm:spPr/>
    </dgm:pt>
    <dgm:pt modelId="{1E29E87B-0B3A-4712-8041-E7CFF3653E11}" type="pres">
      <dgm:prSet presAssocID="{A754CFDC-B468-4C9A-9501-129805BB73C8}" presName="parTxOnly" presStyleLbl="node1" presStyleIdx="0" presStyleCnt="5">
        <dgm:presLayoutVars>
          <dgm:bulletEnabled val="1"/>
        </dgm:presLayoutVars>
      </dgm:prSet>
      <dgm:spPr/>
      <dgm:t>
        <a:bodyPr/>
        <a:lstStyle/>
        <a:p>
          <a:endParaRPr lang="en-GB"/>
        </a:p>
      </dgm:t>
    </dgm:pt>
    <dgm:pt modelId="{8C154F7B-422F-42D2-8335-464F617D951C}" type="pres">
      <dgm:prSet presAssocID="{C3B92041-6FE7-4A64-BB4F-B8431146FA34}" presName="parSpace" presStyleCnt="0"/>
      <dgm:spPr/>
    </dgm:pt>
    <dgm:pt modelId="{B128AF56-36FA-40DF-875B-485BAE6CDC7A}" type="pres">
      <dgm:prSet presAssocID="{1D102B54-5BC0-4578-8789-6057BE73FCD0}" presName="parTxOnly" presStyleLbl="node1" presStyleIdx="1" presStyleCnt="5">
        <dgm:presLayoutVars>
          <dgm:bulletEnabled val="1"/>
        </dgm:presLayoutVars>
      </dgm:prSet>
      <dgm:spPr/>
      <dgm:t>
        <a:bodyPr/>
        <a:lstStyle/>
        <a:p>
          <a:endParaRPr lang="en-GB"/>
        </a:p>
      </dgm:t>
    </dgm:pt>
    <dgm:pt modelId="{335BC7D0-FFD4-4172-A131-A4DA36D85339}" type="pres">
      <dgm:prSet presAssocID="{33D9F82B-2D70-4C47-9E90-203ABD1D78E2}" presName="parSpace" presStyleCnt="0"/>
      <dgm:spPr/>
    </dgm:pt>
    <dgm:pt modelId="{E4413AD0-1EFC-4A14-9560-BC9C253333E0}" type="pres">
      <dgm:prSet presAssocID="{D6EAFF6C-1F6B-45D8-BE9F-0C1D354D07D1}" presName="parTxOnly" presStyleLbl="node1" presStyleIdx="2" presStyleCnt="5">
        <dgm:presLayoutVars>
          <dgm:bulletEnabled val="1"/>
        </dgm:presLayoutVars>
      </dgm:prSet>
      <dgm:spPr/>
      <dgm:t>
        <a:bodyPr/>
        <a:lstStyle/>
        <a:p>
          <a:endParaRPr lang="en-GB"/>
        </a:p>
      </dgm:t>
    </dgm:pt>
    <dgm:pt modelId="{6639BBE3-42B2-4213-8C56-240140A12058}" type="pres">
      <dgm:prSet presAssocID="{FE789060-43B4-4AF4-AD4B-94D636D5EBAA}" presName="parSpace" presStyleCnt="0"/>
      <dgm:spPr/>
    </dgm:pt>
    <dgm:pt modelId="{8549BB98-436F-4A48-AA39-C6ADA8F09EA3}" type="pres">
      <dgm:prSet presAssocID="{E4D7601F-7C7A-4B63-95EF-B8819F96294B}" presName="parTxOnly" presStyleLbl="node1" presStyleIdx="3" presStyleCnt="5">
        <dgm:presLayoutVars>
          <dgm:bulletEnabled val="1"/>
        </dgm:presLayoutVars>
      </dgm:prSet>
      <dgm:spPr/>
      <dgm:t>
        <a:bodyPr/>
        <a:lstStyle/>
        <a:p>
          <a:endParaRPr lang="en-GB"/>
        </a:p>
      </dgm:t>
    </dgm:pt>
    <dgm:pt modelId="{93964346-64BF-4C63-BBA0-CE23622CDC1C}" type="pres">
      <dgm:prSet presAssocID="{C7A02F47-DF2E-4999-9421-6973FB18BFA1}" presName="parSpace" presStyleCnt="0"/>
      <dgm:spPr/>
    </dgm:pt>
    <dgm:pt modelId="{2A66E523-30FC-4805-B9C0-B249A617918D}" type="pres">
      <dgm:prSet presAssocID="{A9BEEA72-40C8-44D1-B1F5-8CDDA67E20E0}" presName="parTxOnly" presStyleLbl="node1" presStyleIdx="4" presStyleCnt="5">
        <dgm:presLayoutVars>
          <dgm:bulletEnabled val="1"/>
        </dgm:presLayoutVars>
      </dgm:prSet>
      <dgm:spPr/>
      <dgm:t>
        <a:bodyPr/>
        <a:lstStyle/>
        <a:p>
          <a:endParaRPr lang="en-GB"/>
        </a:p>
      </dgm:t>
    </dgm:pt>
  </dgm:ptLst>
  <dgm:cxnLst>
    <dgm:cxn modelId="{40B9F39E-033F-47F3-B71D-844C35F0CBB7}" type="presOf" srcId="{E4D7601F-7C7A-4B63-95EF-B8819F96294B}" destId="{8549BB98-436F-4A48-AA39-C6ADA8F09EA3}" srcOrd="0" destOrd="0" presId="urn:microsoft.com/office/officeart/2005/8/layout/hChevron3"/>
    <dgm:cxn modelId="{6530565D-B4A2-4C4F-B4CB-6CD0C51BFEC6}" srcId="{643A4B5D-5F89-4608-9D39-4B7A35F2589A}" destId="{A754CFDC-B468-4C9A-9501-129805BB73C8}" srcOrd="0" destOrd="0" parTransId="{D3D63158-715F-4A04-907B-68834D359A0D}" sibTransId="{C3B92041-6FE7-4A64-BB4F-B8431146FA34}"/>
    <dgm:cxn modelId="{81BE8C6D-6FA8-40DC-8D49-D09CF09154FB}" type="presOf" srcId="{A754CFDC-B468-4C9A-9501-129805BB73C8}" destId="{1E29E87B-0B3A-4712-8041-E7CFF3653E11}" srcOrd="0" destOrd="0" presId="urn:microsoft.com/office/officeart/2005/8/layout/hChevron3"/>
    <dgm:cxn modelId="{CE22B8A6-0C34-4E59-846A-FB4467DAC189}" type="presOf" srcId="{643A4B5D-5F89-4608-9D39-4B7A35F2589A}" destId="{5E66E6FB-20BB-464D-9E62-E127BAEC3657}" srcOrd="0" destOrd="0" presId="urn:microsoft.com/office/officeart/2005/8/layout/hChevron3"/>
    <dgm:cxn modelId="{5D301810-315E-44E3-AC6F-3352D9217914}" srcId="{643A4B5D-5F89-4608-9D39-4B7A35F2589A}" destId="{A9BEEA72-40C8-44D1-B1F5-8CDDA67E20E0}" srcOrd="4" destOrd="0" parTransId="{3FFF392C-9F81-4DD2-AB24-B31EA7098E62}" sibTransId="{6BF13877-B08C-42F1-A3EE-F496F259C3A8}"/>
    <dgm:cxn modelId="{48CEAB6C-B765-49A1-9676-0B83F826B79E}" srcId="{643A4B5D-5F89-4608-9D39-4B7A35F2589A}" destId="{D6EAFF6C-1F6B-45D8-BE9F-0C1D354D07D1}" srcOrd="2" destOrd="0" parTransId="{4AB3D4BD-E5C5-4E8A-8230-3A4F130F6E01}" sibTransId="{FE789060-43B4-4AF4-AD4B-94D636D5EBAA}"/>
    <dgm:cxn modelId="{7B21724A-4248-4628-AF8F-CFB430A7051E}" type="presOf" srcId="{D6EAFF6C-1F6B-45D8-BE9F-0C1D354D07D1}" destId="{E4413AD0-1EFC-4A14-9560-BC9C253333E0}" srcOrd="0" destOrd="0" presId="urn:microsoft.com/office/officeart/2005/8/layout/hChevron3"/>
    <dgm:cxn modelId="{C6894A44-42E9-4D12-AD6F-E08459D5D794}" type="presOf" srcId="{A9BEEA72-40C8-44D1-B1F5-8CDDA67E20E0}" destId="{2A66E523-30FC-4805-B9C0-B249A617918D}" srcOrd="0" destOrd="0" presId="urn:microsoft.com/office/officeart/2005/8/layout/hChevron3"/>
    <dgm:cxn modelId="{84F63D5B-CE1D-4C1A-B2DE-31D350228ECB}" type="presOf" srcId="{1D102B54-5BC0-4578-8789-6057BE73FCD0}" destId="{B128AF56-36FA-40DF-875B-485BAE6CDC7A}" srcOrd="0" destOrd="0" presId="urn:microsoft.com/office/officeart/2005/8/layout/hChevron3"/>
    <dgm:cxn modelId="{47A93C78-995E-42D9-A16E-784B6D788A0B}" srcId="{643A4B5D-5F89-4608-9D39-4B7A35F2589A}" destId="{1D102B54-5BC0-4578-8789-6057BE73FCD0}" srcOrd="1" destOrd="0" parTransId="{34B93322-3307-495D-89D3-06284905E422}" sibTransId="{33D9F82B-2D70-4C47-9E90-203ABD1D78E2}"/>
    <dgm:cxn modelId="{6CA7766F-DF64-4863-824F-70EFBEAC619E}" srcId="{643A4B5D-5F89-4608-9D39-4B7A35F2589A}" destId="{E4D7601F-7C7A-4B63-95EF-B8819F96294B}" srcOrd="3" destOrd="0" parTransId="{D00E2F7E-DB87-4AF3-A2C2-6A09FB31728B}" sibTransId="{C7A02F47-DF2E-4999-9421-6973FB18BFA1}"/>
    <dgm:cxn modelId="{D71EF346-FAD9-4EA2-90E8-22982815A5F7}" type="presParOf" srcId="{5E66E6FB-20BB-464D-9E62-E127BAEC3657}" destId="{1E29E87B-0B3A-4712-8041-E7CFF3653E11}" srcOrd="0" destOrd="0" presId="urn:microsoft.com/office/officeart/2005/8/layout/hChevron3"/>
    <dgm:cxn modelId="{30E4955E-D9CF-4F8B-AD79-A8D8A67FE17A}" type="presParOf" srcId="{5E66E6FB-20BB-464D-9E62-E127BAEC3657}" destId="{8C154F7B-422F-42D2-8335-464F617D951C}" srcOrd="1" destOrd="0" presId="urn:microsoft.com/office/officeart/2005/8/layout/hChevron3"/>
    <dgm:cxn modelId="{114C1A2F-AA6E-4F8F-97B1-FEC30FCA0C07}" type="presParOf" srcId="{5E66E6FB-20BB-464D-9E62-E127BAEC3657}" destId="{B128AF56-36FA-40DF-875B-485BAE6CDC7A}" srcOrd="2" destOrd="0" presId="urn:microsoft.com/office/officeart/2005/8/layout/hChevron3"/>
    <dgm:cxn modelId="{1551046A-6D5F-48A4-8F1F-96EF921D8AF3}" type="presParOf" srcId="{5E66E6FB-20BB-464D-9E62-E127BAEC3657}" destId="{335BC7D0-FFD4-4172-A131-A4DA36D85339}" srcOrd="3" destOrd="0" presId="urn:microsoft.com/office/officeart/2005/8/layout/hChevron3"/>
    <dgm:cxn modelId="{12E96B68-63E4-4BF6-BAB0-DC4BB59BA130}" type="presParOf" srcId="{5E66E6FB-20BB-464D-9E62-E127BAEC3657}" destId="{E4413AD0-1EFC-4A14-9560-BC9C253333E0}" srcOrd="4" destOrd="0" presId="urn:microsoft.com/office/officeart/2005/8/layout/hChevron3"/>
    <dgm:cxn modelId="{4D4F2E2A-FD32-44A0-A272-81CB81C8E695}" type="presParOf" srcId="{5E66E6FB-20BB-464D-9E62-E127BAEC3657}" destId="{6639BBE3-42B2-4213-8C56-240140A12058}" srcOrd="5" destOrd="0" presId="urn:microsoft.com/office/officeart/2005/8/layout/hChevron3"/>
    <dgm:cxn modelId="{047FAED1-7634-4426-8DD7-8C9941D4D119}" type="presParOf" srcId="{5E66E6FB-20BB-464D-9E62-E127BAEC3657}" destId="{8549BB98-436F-4A48-AA39-C6ADA8F09EA3}" srcOrd="6" destOrd="0" presId="urn:microsoft.com/office/officeart/2005/8/layout/hChevron3"/>
    <dgm:cxn modelId="{3C754B52-965C-417A-9C0E-8C5E752CECAD}" type="presParOf" srcId="{5E66E6FB-20BB-464D-9E62-E127BAEC3657}" destId="{93964346-64BF-4C63-BBA0-CE23622CDC1C}" srcOrd="7" destOrd="0" presId="urn:microsoft.com/office/officeart/2005/8/layout/hChevron3"/>
    <dgm:cxn modelId="{09DE2B06-DE30-4E0C-9A98-712E31227D7B}" type="presParOf" srcId="{5E66E6FB-20BB-464D-9E62-E127BAEC3657}" destId="{2A66E523-30FC-4805-B9C0-B249A617918D}"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7F499-776E-4A0A-A868-6D922263B6C9}">
      <dsp:nvSpPr>
        <dsp:cNvPr id="0" name=""/>
        <dsp:cNvSpPr/>
      </dsp:nvSpPr>
      <dsp:spPr>
        <a:xfrm>
          <a:off x="0" y="1561941"/>
          <a:ext cx="1066799" cy="940117"/>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cs typeface="AL-Mohanad" pitchFamily="2" charset="-78"/>
            </a:rPr>
            <a:t>Identify Essential Requirement</a:t>
          </a:r>
          <a:endParaRPr lang="en-GB" sz="1200" kern="1200" dirty="0">
            <a:cs typeface="AL-Mohanad" pitchFamily="2" charset="-78"/>
          </a:endParaRPr>
        </a:p>
      </dsp:txBody>
      <dsp:txXfrm>
        <a:off x="27535" y="1589476"/>
        <a:ext cx="1011729" cy="885047"/>
      </dsp:txXfrm>
    </dsp:sp>
    <dsp:sp modelId="{3D14ED17-4E5A-4DE2-9EB2-68E6E76269C3}">
      <dsp:nvSpPr>
        <dsp:cNvPr id="0" name=""/>
        <dsp:cNvSpPr/>
      </dsp:nvSpPr>
      <dsp:spPr>
        <a:xfrm>
          <a:off x="1173480" y="1899716"/>
          <a:ext cx="226161" cy="264566"/>
        </a:xfrm>
        <a:prstGeom prst="righ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1173480" y="1952629"/>
        <a:ext cx="158313" cy="158740"/>
      </dsp:txXfrm>
    </dsp:sp>
    <dsp:sp modelId="{44F0E03F-916C-428F-AFA1-937EA3EC5A04}">
      <dsp:nvSpPr>
        <dsp:cNvPr id="0" name=""/>
        <dsp:cNvSpPr/>
      </dsp:nvSpPr>
      <dsp:spPr>
        <a:xfrm>
          <a:off x="1493520" y="1561941"/>
          <a:ext cx="1066799" cy="940117"/>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cs typeface="AL-Mohanad" pitchFamily="2" charset="-78"/>
            </a:rPr>
            <a:t>Propose Technical Regulation &amp; Agree on Program</a:t>
          </a:r>
          <a:endParaRPr lang="en-GB" sz="1200" kern="1200" dirty="0">
            <a:cs typeface="AL-Mohanad" pitchFamily="2" charset="-78"/>
          </a:endParaRPr>
        </a:p>
      </dsp:txBody>
      <dsp:txXfrm>
        <a:off x="1521055" y="1589476"/>
        <a:ext cx="1011729" cy="885047"/>
      </dsp:txXfrm>
    </dsp:sp>
    <dsp:sp modelId="{75DF53D4-7006-4836-9B19-C663C5B04F34}">
      <dsp:nvSpPr>
        <dsp:cNvPr id="0" name=""/>
        <dsp:cNvSpPr/>
      </dsp:nvSpPr>
      <dsp:spPr>
        <a:xfrm>
          <a:off x="2667000" y="1899716"/>
          <a:ext cx="226161" cy="264566"/>
        </a:xfrm>
        <a:prstGeom prst="righ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2667000" y="1952629"/>
        <a:ext cx="158313" cy="158740"/>
      </dsp:txXfrm>
    </dsp:sp>
    <dsp:sp modelId="{950C3D12-7CD4-4B3E-9E32-D7EC528BD446}">
      <dsp:nvSpPr>
        <dsp:cNvPr id="0" name=""/>
        <dsp:cNvSpPr/>
      </dsp:nvSpPr>
      <dsp:spPr>
        <a:xfrm>
          <a:off x="2987040" y="1561941"/>
          <a:ext cx="1066799" cy="940117"/>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cs typeface="AL-Mohanad" pitchFamily="2" charset="-78"/>
            </a:rPr>
            <a:t>Issue Technical Regulation</a:t>
          </a:r>
          <a:endParaRPr lang="en-GB" sz="1200" kern="1200" dirty="0">
            <a:cs typeface="AL-Mohanad" pitchFamily="2" charset="-78"/>
          </a:endParaRPr>
        </a:p>
      </dsp:txBody>
      <dsp:txXfrm>
        <a:off x="3014575" y="1589476"/>
        <a:ext cx="1011729" cy="885047"/>
      </dsp:txXfrm>
    </dsp:sp>
    <dsp:sp modelId="{229987D3-0F8F-4B59-82DC-0C3388701E23}">
      <dsp:nvSpPr>
        <dsp:cNvPr id="0" name=""/>
        <dsp:cNvSpPr/>
      </dsp:nvSpPr>
      <dsp:spPr>
        <a:xfrm>
          <a:off x="4160520" y="1899716"/>
          <a:ext cx="226161" cy="264566"/>
        </a:xfrm>
        <a:prstGeom prst="righ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4160520" y="1952629"/>
        <a:ext cx="158313" cy="158740"/>
      </dsp:txXfrm>
    </dsp:sp>
    <dsp:sp modelId="{C944DA10-5395-462F-957D-C2D868B926A6}">
      <dsp:nvSpPr>
        <dsp:cNvPr id="0" name=""/>
        <dsp:cNvSpPr/>
      </dsp:nvSpPr>
      <dsp:spPr>
        <a:xfrm>
          <a:off x="4480560" y="1561941"/>
          <a:ext cx="1066799" cy="940117"/>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cs typeface="AL-Mohanad" pitchFamily="2" charset="-78"/>
            </a:rPr>
            <a:t>Issue Standards &amp; Guides</a:t>
          </a:r>
          <a:endParaRPr lang="en-GB" sz="1200" kern="1200" dirty="0">
            <a:cs typeface="AL-Mohanad" pitchFamily="2" charset="-78"/>
          </a:endParaRPr>
        </a:p>
      </dsp:txBody>
      <dsp:txXfrm>
        <a:off x="4508095" y="1589476"/>
        <a:ext cx="1011729" cy="885047"/>
      </dsp:txXfrm>
    </dsp:sp>
    <dsp:sp modelId="{FE75C34E-1206-4D60-8BEB-B76D4FBC4759}">
      <dsp:nvSpPr>
        <dsp:cNvPr id="0" name=""/>
        <dsp:cNvSpPr/>
      </dsp:nvSpPr>
      <dsp:spPr>
        <a:xfrm>
          <a:off x="5654039" y="1899716"/>
          <a:ext cx="226161" cy="264566"/>
        </a:xfrm>
        <a:prstGeom prst="righ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5654039" y="1952629"/>
        <a:ext cx="158313" cy="158740"/>
      </dsp:txXfrm>
    </dsp:sp>
    <dsp:sp modelId="{DD08D236-6E01-4330-978C-3144BCD5FD6C}">
      <dsp:nvSpPr>
        <dsp:cNvPr id="0" name=""/>
        <dsp:cNvSpPr/>
      </dsp:nvSpPr>
      <dsp:spPr>
        <a:xfrm>
          <a:off x="5974080" y="1561941"/>
          <a:ext cx="1066799" cy="940117"/>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cs typeface="AL-Mohanad" pitchFamily="2" charset="-78"/>
            </a:rPr>
            <a:t>Implement the Standard &amp; Guides</a:t>
          </a:r>
          <a:endParaRPr lang="en-GB" sz="1200" kern="1200" dirty="0">
            <a:cs typeface="AL-Mohanad" pitchFamily="2" charset="-78"/>
          </a:endParaRPr>
        </a:p>
      </dsp:txBody>
      <dsp:txXfrm>
        <a:off x="6001615" y="1589476"/>
        <a:ext cx="1011729" cy="885047"/>
      </dsp:txXfrm>
    </dsp:sp>
    <dsp:sp modelId="{296B04C6-EA2B-4BCC-B204-27FF8AB4F815}">
      <dsp:nvSpPr>
        <dsp:cNvPr id="0" name=""/>
        <dsp:cNvSpPr/>
      </dsp:nvSpPr>
      <dsp:spPr>
        <a:xfrm>
          <a:off x="7147560" y="1899716"/>
          <a:ext cx="226161" cy="264566"/>
        </a:xfrm>
        <a:prstGeom prst="righ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7147560" y="1952629"/>
        <a:ext cx="158313" cy="158740"/>
      </dsp:txXfrm>
    </dsp:sp>
    <dsp:sp modelId="{65DE6873-B4D9-41CC-93CC-748D022D9866}">
      <dsp:nvSpPr>
        <dsp:cNvPr id="0" name=""/>
        <dsp:cNvSpPr/>
      </dsp:nvSpPr>
      <dsp:spPr>
        <a:xfrm>
          <a:off x="7467599" y="1561941"/>
          <a:ext cx="1066799" cy="940117"/>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cs typeface="AL-Mohanad" pitchFamily="2" charset="-78"/>
            </a:rPr>
            <a:t>Review the requirement &amp; System</a:t>
          </a:r>
          <a:endParaRPr lang="en-GB" sz="1200" kern="1200" dirty="0">
            <a:cs typeface="AL-Mohanad" pitchFamily="2" charset="-78"/>
          </a:endParaRPr>
        </a:p>
      </dsp:txBody>
      <dsp:txXfrm>
        <a:off x="7495134" y="1589476"/>
        <a:ext cx="1011729" cy="885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7F499-776E-4A0A-A868-6D922263B6C9}">
      <dsp:nvSpPr>
        <dsp:cNvPr id="0" name=""/>
        <dsp:cNvSpPr/>
      </dsp:nvSpPr>
      <dsp:spPr>
        <a:xfrm>
          <a:off x="0" y="1561941"/>
          <a:ext cx="1066799" cy="940117"/>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cs typeface="AL-Mohanad" pitchFamily="2" charset="-78"/>
            </a:rPr>
            <a:t>Identify Essential Requirement</a:t>
          </a:r>
          <a:endParaRPr lang="en-GB" sz="1200" kern="1200" dirty="0">
            <a:cs typeface="AL-Mohanad" pitchFamily="2" charset="-78"/>
          </a:endParaRPr>
        </a:p>
      </dsp:txBody>
      <dsp:txXfrm>
        <a:off x="27535" y="1589476"/>
        <a:ext cx="1011729" cy="885047"/>
      </dsp:txXfrm>
    </dsp:sp>
    <dsp:sp modelId="{3D14ED17-4E5A-4DE2-9EB2-68E6E76269C3}">
      <dsp:nvSpPr>
        <dsp:cNvPr id="0" name=""/>
        <dsp:cNvSpPr/>
      </dsp:nvSpPr>
      <dsp:spPr>
        <a:xfrm>
          <a:off x="1173480" y="1899716"/>
          <a:ext cx="226161" cy="264566"/>
        </a:xfrm>
        <a:prstGeom prst="righ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1173480" y="1952629"/>
        <a:ext cx="158313" cy="158740"/>
      </dsp:txXfrm>
    </dsp:sp>
    <dsp:sp modelId="{44F0E03F-916C-428F-AFA1-937EA3EC5A04}">
      <dsp:nvSpPr>
        <dsp:cNvPr id="0" name=""/>
        <dsp:cNvSpPr/>
      </dsp:nvSpPr>
      <dsp:spPr>
        <a:xfrm>
          <a:off x="1493520" y="1561941"/>
          <a:ext cx="1066799" cy="940117"/>
        </a:xfrm>
        <a:prstGeom prst="roundRect">
          <a:avLst>
            <a:gd name="adj" fmla="val 10000"/>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cs typeface="AL-Mohanad" pitchFamily="2" charset="-78"/>
            </a:rPr>
            <a:t>Propose Technical Regulation &amp; Agree on Program</a:t>
          </a:r>
          <a:endParaRPr lang="en-GB" sz="1200" kern="1200" dirty="0">
            <a:cs typeface="AL-Mohanad" pitchFamily="2" charset="-78"/>
          </a:endParaRPr>
        </a:p>
      </dsp:txBody>
      <dsp:txXfrm>
        <a:off x="1521055" y="1589476"/>
        <a:ext cx="1011729" cy="885047"/>
      </dsp:txXfrm>
    </dsp:sp>
    <dsp:sp modelId="{75DF53D4-7006-4836-9B19-C663C5B04F34}">
      <dsp:nvSpPr>
        <dsp:cNvPr id="0" name=""/>
        <dsp:cNvSpPr/>
      </dsp:nvSpPr>
      <dsp:spPr>
        <a:xfrm>
          <a:off x="2667000" y="1899716"/>
          <a:ext cx="226161" cy="264566"/>
        </a:xfrm>
        <a:prstGeom prst="righ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2667000" y="1952629"/>
        <a:ext cx="158313" cy="158740"/>
      </dsp:txXfrm>
    </dsp:sp>
    <dsp:sp modelId="{950C3D12-7CD4-4B3E-9E32-D7EC528BD446}">
      <dsp:nvSpPr>
        <dsp:cNvPr id="0" name=""/>
        <dsp:cNvSpPr/>
      </dsp:nvSpPr>
      <dsp:spPr>
        <a:xfrm>
          <a:off x="2987040" y="1561941"/>
          <a:ext cx="1066799" cy="940117"/>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cs typeface="AL-Mohanad" pitchFamily="2" charset="-78"/>
            </a:rPr>
            <a:t>Issue Technical Regulation</a:t>
          </a:r>
          <a:endParaRPr lang="en-GB" sz="1200" kern="1200" dirty="0">
            <a:cs typeface="AL-Mohanad" pitchFamily="2" charset="-78"/>
          </a:endParaRPr>
        </a:p>
      </dsp:txBody>
      <dsp:txXfrm>
        <a:off x="3014575" y="1589476"/>
        <a:ext cx="1011729" cy="885047"/>
      </dsp:txXfrm>
    </dsp:sp>
    <dsp:sp modelId="{229987D3-0F8F-4B59-82DC-0C3388701E23}">
      <dsp:nvSpPr>
        <dsp:cNvPr id="0" name=""/>
        <dsp:cNvSpPr/>
      </dsp:nvSpPr>
      <dsp:spPr>
        <a:xfrm>
          <a:off x="4160520" y="1899716"/>
          <a:ext cx="226161" cy="264566"/>
        </a:xfrm>
        <a:prstGeom prst="righ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4160520" y="1952629"/>
        <a:ext cx="158313" cy="158740"/>
      </dsp:txXfrm>
    </dsp:sp>
    <dsp:sp modelId="{C944DA10-5395-462F-957D-C2D868B926A6}">
      <dsp:nvSpPr>
        <dsp:cNvPr id="0" name=""/>
        <dsp:cNvSpPr/>
      </dsp:nvSpPr>
      <dsp:spPr>
        <a:xfrm>
          <a:off x="4480560" y="1561941"/>
          <a:ext cx="1066799" cy="940117"/>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cs typeface="AL-Mohanad" pitchFamily="2" charset="-78"/>
            </a:rPr>
            <a:t>Issue Standards &amp; Guides</a:t>
          </a:r>
          <a:endParaRPr lang="en-GB" sz="1200" kern="1200" dirty="0">
            <a:cs typeface="AL-Mohanad" pitchFamily="2" charset="-78"/>
          </a:endParaRPr>
        </a:p>
      </dsp:txBody>
      <dsp:txXfrm>
        <a:off x="4508095" y="1589476"/>
        <a:ext cx="1011729" cy="885047"/>
      </dsp:txXfrm>
    </dsp:sp>
    <dsp:sp modelId="{FE75C34E-1206-4D60-8BEB-B76D4FBC4759}">
      <dsp:nvSpPr>
        <dsp:cNvPr id="0" name=""/>
        <dsp:cNvSpPr/>
      </dsp:nvSpPr>
      <dsp:spPr>
        <a:xfrm>
          <a:off x="5654039" y="1899716"/>
          <a:ext cx="226161" cy="264566"/>
        </a:xfrm>
        <a:prstGeom prst="righ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5654039" y="1952629"/>
        <a:ext cx="158313" cy="158740"/>
      </dsp:txXfrm>
    </dsp:sp>
    <dsp:sp modelId="{DD08D236-6E01-4330-978C-3144BCD5FD6C}">
      <dsp:nvSpPr>
        <dsp:cNvPr id="0" name=""/>
        <dsp:cNvSpPr/>
      </dsp:nvSpPr>
      <dsp:spPr>
        <a:xfrm>
          <a:off x="5974080" y="1561941"/>
          <a:ext cx="1066799" cy="940117"/>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cs typeface="AL-Mohanad" pitchFamily="2" charset="-78"/>
            </a:rPr>
            <a:t>Implement the Standard &amp; Guides</a:t>
          </a:r>
          <a:endParaRPr lang="en-GB" sz="1200" kern="1200" dirty="0">
            <a:cs typeface="AL-Mohanad" pitchFamily="2" charset="-78"/>
          </a:endParaRPr>
        </a:p>
      </dsp:txBody>
      <dsp:txXfrm>
        <a:off x="6001615" y="1589476"/>
        <a:ext cx="1011729" cy="885047"/>
      </dsp:txXfrm>
    </dsp:sp>
    <dsp:sp modelId="{296B04C6-EA2B-4BCC-B204-27FF8AB4F815}">
      <dsp:nvSpPr>
        <dsp:cNvPr id="0" name=""/>
        <dsp:cNvSpPr/>
      </dsp:nvSpPr>
      <dsp:spPr>
        <a:xfrm>
          <a:off x="7147560" y="1899716"/>
          <a:ext cx="226161" cy="264566"/>
        </a:xfrm>
        <a:prstGeom prst="righ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7147560" y="1952629"/>
        <a:ext cx="158313" cy="158740"/>
      </dsp:txXfrm>
    </dsp:sp>
    <dsp:sp modelId="{65DE6873-B4D9-41CC-93CC-748D022D9866}">
      <dsp:nvSpPr>
        <dsp:cNvPr id="0" name=""/>
        <dsp:cNvSpPr/>
      </dsp:nvSpPr>
      <dsp:spPr>
        <a:xfrm>
          <a:off x="7467599" y="1561941"/>
          <a:ext cx="1066799" cy="940117"/>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cs typeface="AL-Mohanad" pitchFamily="2" charset="-78"/>
            </a:rPr>
            <a:t>Review the requirement &amp; System</a:t>
          </a:r>
          <a:endParaRPr lang="en-GB" sz="1200" kern="1200" dirty="0">
            <a:cs typeface="AL-Mohanad" pitchFamily="2" charset="-78"/>
          </a:endParaRPr>
        </a:p>
      </dsp:txBody>
      <dsp:txXfrm>
        <a:off x="7495134" y="1589476"/>
        <a:ext cx="1011729" cy="8850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90557-F8BF-49BA-AFB9-CCF1C7CA2EE5}">
      <dsp:nvSpPr>
        <dsp:cNvPr id="0" name=""/>
        <dsp:cNvSpPr/>
      </dsp:nvSpPr>
      <dsp:spPr>
        <a:xfrm>
          <a:off x="3615" y="1496525"/>
          <a:ext cx="1344989" cy="537995"/>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Benchmark</a:t>
          </a:r>
          <a:endParaRPr lang="en-US" sz="1000" kern="1200" dirty="0"/>
        </a:p>
      </dsp:txBody>
      <dsp:txXfrm>
        <a:off x="272613" y="1496525"/>
        <a:ext cx="806994" cy="537995"/>
      </dsp:txXfrm>
    </dsp:sp>
    <dsp:sp modelId="{661DF445-5F8A-428F-B0CA-449D9E4B9EF9}">
      <dsp:nvSpPr>
        <dsp:cNvPr id="0" name=""/>
        <dsp:cNvSpPr/>
      </dsp:nvSpPr>
      <dsp:spPr>
        <a:xfrm>
          <a:off x="1214106" y="1496525"/>
          <a:ext cx="1344989" cy="537995"/>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Stakeholder Involvement</a:t>
          </a:r>
          <a:endParaRPr lang="en-US" sz="1000" kern="1200" dirty="0"/>
        </a:p>
      </dsp:txBody>
      <dsp:txXfrm>
        <a:off x="1483104" y="1496525"/>
        <a:ext cx="806994" cy="537995"/>
      </dsp:txXfrm>
    </dsp:sp>
    <dsp:sp modelId="{C6D4BF95-0D4F-4ADD-80FD-8FFD2F333181}">
      <dsp:nvSpPr>
        <dsp:cNvPr id="0" name=""/>
        <dsp:cNvSpPr/>
      </dsp:nvSpPr>
      <dsp:spPr>
        <a:xfrm>
          <a:off x="2424596" y="1496525"/>
          <a:ext cx="1344989" cy="537995"/>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Formulate National Committee</a:t>
          </a:r>
          <a:endParaRPr lang="en-US" sz="1000" kern="1200" dirty="0"/>
        </a:p>
      </dsp:txBody>
      <dsp:txXfrm>
        <a:off x="2693594" y="1496525"/>
        <a:ext cx="806994" cy="537995"/>
      </dsp:txXfrm>
    </dsp:sp>
    <dsp:sp modelId="{3619C027-85AA-4AB1-A1FE-2AFE5E564CB6}">
      <dsp:nvSpPr>
        <dsp:cNvPr id="0" name=""/>
        <dsp:cNvSpPr/>
      </dsp:nvSpPr>
      <dsp:spPr>
        <a:xfrm>
          <a:off x="3635087" y="1496525"/>
          <a:ext cx="1344989" cy="537995"/>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Draft Regulation</a:t>
          </a:r>
          <a:endParaRPr lang="en-US" sz="1000" kern="1200" dirty="0"/>
        </a:p>
      </dsp:txBody>
      <dsp:txXfrm>
        <a:off x="3904085" y="1496525"/>
        <a:ext cx="806994" cy="537995"/>
      </dsp:txXfrm>
    </dsp:sp>
    <dsp:sp modelId="{4C986AD7-D26D-4E73-86B6-F64EEB8A0DAD}">
      <dsp:nvSpPr>
        <dsp:cNvPr id="0" name=""/>
        <dsp:cNvSpPr/>
      </dsp:nvSpPr>
      <dsp:spPr>
        <a:xfrm>
          <a:off x="4845578" y="1496525"/>
          <a:ext cx="1344989" cy="537995"/>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Inform WTO</a:t>
          </a:r>
          <a:endParaRPr lang="en-US" sz="1000" kern="1200" dirty="0"/>
        </a:p>
      </dsp:txBody>
      <dsp:txXfrm>
        <a:off x="5114576" y="1496525"/>
        <a:ext cx="806994" cy="537995"/>
      </dsp:txXfrm>
    </dsp:sp>
    <dsp:sp modelId="{986569AA-2033-4B1B-8F83-D3BCA1979F83}">
      <dsp:nvSpPr>
        <dsp:cNvPr id="0" name=""/>
        <dsp:cNvSpPr/>
      </dsp:nvSpPr>
      <dsp:spPr>
        <a:xfrm>
          <a:off x="6056068" y="1496525"/>
          <a:ext cx="1344989" cy="537995"/>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Conduct Awareness</a:t>
          </a:r>
          <a:endParaRPr lang="en-US" sz="1000" kern="1200" dirty="0"/>
        </a:p>
      </dsp:txBody>
      <dsp:txXfrm>
        <a:off x="6325066" y="1496525"/>
        <a:ext cx="806994" cy="5379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9E87B-0B3A-4712-8041-E7CFF3653E11}">
      <dsp:nvSpPr>
        <dsp:cNvPr id="0" name=""/>
        <dsp:cNvSpPr/>
      </dsp:nvSpPr>
      <dsp:spPr>
        <a:xfrm>
          <a:off x="930" y="1727274"/>
          <a:ext cx="1523627" cy="609451"/>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1" kern="1200" dirty="0" err="1" smtClean="0"/>
            <a:t>SDoC</a:t>
          </a:r>
          <a:endParaRPr lang="en-GB" sz="1100" b="1" kern="1200" dirty="0"/>
        </a:p>
      </dsp:txBody>
      <dsp:txXfrm>
        <a:off x="930" y="1727274"/>
        <a:ext cx="1371264" cy="609451"/>
      </dsp:txXfrm>
    </dsp:sp>
    <dsp:sp modelId="{B128AF56-36FA-40DF-875B-485BAE6CDC7A}">
      <dsp:nvSpPr>
        <dsp:cNvPr id="0" name=""/>
        <dsp:cNvSpPr/>
      </dsp:nvSpPr>
      <dsp:spPr>
        <a:xfrm>
          <a:off x="1219832" y="1727274"/>
          <a:ext cx="1523627" cy="609451"/>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Type Examination</a:t>
          </a:r>
          <a:endParaRPr lang="en-GB" sz="1100" b="1" kern="1200" dirty="0"/>
        </a:p>
      </dsp:txBody>
      <dsp:txXfrm>
        <a:off x="1524558" y="1727274"/>
        <a:ext cx="914176" cy="609451"/>
      </dsp:txXfrm>
    </dsp:sp>
    <dsp:sp modelId="{E4413AD0-1EFC-4A14-9560-BC9C253333E0}">
      <dsp:nvSpPr>
        <dsp:cNvPr id="0" name=""/>
        <dsp:cNvSpPr/>
      </dsp:nvSpPr>
      <dsp:spPr>
        <a:xfrm>
          <a:off x="2438734" y="1727274"/>
          <a:ext cx="1523627" cy="609451"/>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Conformity to Type</a:t>
          </a:r>
          <a:endParaRPr lang="en-GB" sz="1100" b="1" kern="1200" dirty="0"/>
        </a:p>
      </dsp:txBody>
      <dsp:txXfrm>
        <a:off x="2743460" y="1727274"/>
        <a:ext cx="914176" cy="609451"/>
      </dsp:txXfrm>
    </dsp:sp>
    <dsp:sp modelId="{8549BB98-436F-4A48-AA39-C6ADA8F09EA3}">
      <dsp:nvSpPr>
        <dsp:cNvPr id="0" name=""/>
        <dsp:cNvSpPr/>
      </dsp:nvSpPr>
      <dsp:spPr>
        <a:xfrm>
          <a:off x="3657637" y="1727274"/>
          <a:ext cx="1523627" cy="609451"/>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Production Quality Assurance</a:t>
          </a:r>
          <a:endParaRPr lang="en-GB" sz="1100" b="1" kern="1200" dirty="0"/>
        </a:p>
      </dsp:txBody>
      <dsp:txXfrm>
        <a:off x="3962363" y="1727274"/>
        <a:ext cx="914176" cy="609451"/>
      </dsp:txXfrm>
    </dsp:sp>
    <dsp:sp modelId="{B95A2A7F-D04C-47D1-B3F1-FC5D2ADF1F92}">
      <dsp:nvSpPr>
        <dsp:cNvPr id="0" name=""/>
        <dsp:cNvSpPr/>
      </dsp:nvSpPr>
      <dsp:spPr>
        <a:xfrm>
          <a:off x="4876539" y="1727274"/>
          <a:ext cx="1523627" cy="609451"/>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Unit Verification</a:t>
          </a:r>
          <a:endParaRPr lang="en-GB" sz="1100" b="1" kern="1200" dirty="0"/>
        </a:p>
      </dsp:txBody>
      <dsp:txXfrm>
        <a:off x="5181265" y="1727274"/>
        <a:ext cx="914176" cy="609451"/>
      </dsp:txXfrm>
    </dsp:sp>
    <dsp:sp modelId="{2A66E523-30FC-4805-B9C0-B249A617918D}">
      <dsp:nvSpPr>
        <dsp:cNvPr id="0" name=""/>
        <dsp:cNvSpPr/>
      </dsp:nvSpPr>
      <dsp:spPr>
        <a:xfrm>
          <a:off x="6095441" y="1727274"/>
          <a:ext cx="1523627" cy="609451"/>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rtl="1">
            <a:lnSpc>
              <a:spcPct val="90000"/>
            </a:lnSpc>
            <a:spcBef>
              <a:spcPct val="0"/>
            </a:spcBef>
            <a:spcAft>
              <a:spcPct val="35000"/>
            </a:spcAft>
          </a:pPr>
          <a:r>
            <a:rPr lang="en-US" sz="1100" b="1" kern="1200" dirty="0" smtClean="0"/>
            <a:t>Full Quality Assurance</a:t>
          </a:r>
          <a:endParaRPr lang="en-GB" sz="1100" b="1" kern="1200" dirty="0"/>
        </a:p>
      </dsp:txBody>
      <dsp:txXfrm>
        <a:off x="6400167" y="1727274"/>
        <a:ext cx="914176" cy="6094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15ED4-3FD2-43D5-A6B8-C0F605B09DF0}">
      <dsp:nvSpPr>
        <dsp:cNvPr id="0" name=""/>
        <dsp:cNvSpPr/>
      </dsp:nvSpPr>
      <dsp:spPr>
        <a:xfrm>
          <a:off x="1855102" y="761999"/>
          <a:ext cx="5128994" cy="5128994"/>
        </a:xfrm>
        <a:prstGeom prst="blockArc">
          <a:avLst>
            <a:gd name="adj1" fmla="val 12600000"/>
            <a:gd name="adj2" fmla="val 16200000"/>
            <a:gd name="adj3" fmla="val 453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21720DF-E7C1-4E9D-9CAD-FF7B5CAE4700}">
      <dsp:nvSpPr>
        <dsp:cNvPr id="0" name=""/>
        <dsp:cNvSpPr/>
      </dsp:nvSpPr>
      <dsp:spPr>
        <a:xfrm>
          <a:off x="1855102" y="750202"/>
          <a:ext cx="5128994" cy="5128994"/>
        </a:xfrm>
        <a:prstGeom prst="blockArc">
          <a:avLst>
            <a:gd name="adj1" fmla="val 9000000"/>
            <a:gd name="adj2" fmla="val 12600000"/>
            <a:gd name="adj3" fmla="val 453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982DC98-2DA4-47A6-A638-F2EDDC86EF98}">
      <dsp:nvSpPr>
        <dsp:cNvPr id="0" name=""/>
        <dsp:cNvSpPr/>
      </dsp:nvSpPr>
      <dsp:spPr>
        <a:xfrm>
          <a:off x="1855102" y="750202"/>
          <a:ext cx="5128994" cy="5128994"/>
        </a:xfrm>
        <a:prstGeom prst="blockArc">
          <a:avLst>
            <a:gd name="adj1" fmla="val 5400000"/>
            <a:gd name="adj2" fmla="val 9000000"/>
            <a:gd name="adj3" fmla="val 453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56D71BA-045F-4C2A-8883-4F7DE70E2876}">
      <dsp:nvSpPr>
        <dsp:cNvPr id="0" name=""/>
        <dsp:cNvSpPr/>
      </dsp:nvSpPr>
      <dsp:spPr>
        <a:xfrm>
          <a:off x="1855102" y="750202"/>
          <a:ext cx="5128994" cy="5128994"/>
        </a:xfrm>
        <a:prstGeom prst="blockArc">
          <a:avLst>
            <a:gd name="adj1" fmla="val 1800000"/>
            <a:gd name="adj2" fmla="val 5400000"/>
            <a:gd name="adj3" fmla="val 453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E45F922-930C-4646-B39C-0053BC8CAAD3}">
      <dsp:nvSpPr>
        <dsp:cNvPr id="0" name=""/>
        <dsp:cNvSpPr/>
      </dsp:nvSpPr>
      <dsp:spPr>
        <a:xfrm>
          <a:off x="1855102" y="750202"/>
          <a:ext cx="5128994" cy="5128994"/>
        </a:xfrm>
        <a:prstGeom prst="blockArc">
          <a:avLst>
            <a:gd name="adj1" fmla="val 19800000"/>
            <a:gd name="adj2" fmla="val 1800000"/>
            <a:gd name="adj3" fmla="val 453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0D8EDB2-F0DB-4450-A32C-5B6C7EED09E1}">
      <dsp:nvSpPr>
        <dsp:cNvPr id="0" name=""/>
        <dsp:cNvSpPr/>
      </dsp:nvSpPr>
      <dsp:spPr>
        <a:xfrm>
          <a:off x="1855102" y="750202"/>
          <a:ext cx="5128994" cy="5128994"/>
        </a:xfrm>
        <a:prstGeom prst="blockArc">
          <a:avLst>
            <a:gd name="adj1" fmla="val 16200000"/>
            <a:gd name="adj2" fmla="val 19800000"/>
            <a:gd name="adj3" fmla="val 453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C71C72F-9C55-4DCD-A7D2-1E6DEE110860}">
      <dsp:nvSpPr>
        <dsp:cNvPr id="0" name=""/>
        <dsp:cNvSpPr/>
      </dsp:nvSpPr>
      <dsp:spPr>
        <a:xfrm>
          <a:off x="3267223" y="2162323"/>
          <a:ext cx="2304752" cy="2304752"/>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GSO</a:t>
          </a:r>
          <a:endParaRPr lang="en-US" sz="4000" kern="1200" dirty="0"/>
        </a:p>
      </dsp:txBody>
      <dsp:txXfrm>
        <a:off x="3604746" y="2499846"/>
        <a:ext cx="1629706" cy="1629706"/>
      </dsp:txXfrm>
    </dsp:sp>
    <dsp:sp modelId="{83CA11A7-03DE-45F3-B531-B1EBEA03E7E1}">
      <dsp:nvSpPr>
        <dsp:cNvPr id="0" name=""/>
        <dsp:cNvSpPr/>
      </dsp:nvSpPr>
      <dsp:spPr>
        <a:xfrm>
          <a:off x="3612936" y="1619"/>
          <a:ext cx="1613326" cy="161332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kern="1200" smtClean="0">
              <a:cs typeface="AL-Mohanad Bold" pitchFamily="2" charset="-78"/>
            </a:rPr>
            <a:t>United Arab Emirates</a:t>
          </a:r>
          <a:endParaRPr lang="en-US" sz="1400" b="1" kern="1200" dirty="0">
            <a:cs typeface="AL-Mohanad Bold" pitchFamily="2" charset="-78"/>
          </a:endParaRPr>
        </a:p>
      </dsp:txBody>
      <dsp:txXfrm>
        <a:off x="3849202" y="237885"/>
        <a:ext cx="1140794" cy="1140794"/>
      </dsp:txXfrm>
    </dsp:sp>
    <dsp:sp modelId="{47F32493-3FFA-44AD-80EA-B0BE8491AFF3}">
      <dsp:nvSpPr>
        <dsp:cNvPr id="0" name=""/>
        <dsp:cNvSpPr/>
      </dsp:nvSpPr>
      <dsp:spPr>
        <a:xfrm>
          <a:off x="5783557" y="1254828"/>
          <a:ext cx="1613326" cy="161332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kern="1200" smtClean="0">
              <a:cs typeface="AL-Mohanad Bold" pitchFamily="2" charset="-78"/>
            </a:rPr>
            <a:t>Bahrain</a:t>
          </a:r>
          <a:endParaRPr lang="en-US" sz="1400" b="1" kern="1200" dirty="0">
            <a:cs typeface="AL-Mohanad Bold" pitchFamily="2" charset="-78"/>
          </a:endParaRPr>
        </a:p>
      </dsp:txBody>
      <dsp:txXfrm>
        <a:off x="6019823" y="1491094"/>
        <a:ext cx="1140794" cy="1140794"/>
      </dsp:txXfrm>
    </dsp:sp>
    <dsp:sp modelId="{60E87C0C-255A-4394-8C3E-0D22C4433010}">
      <dsp:nvSpPr>
        <dsp:cNvPr id="0" name=""/>
        <dsp:cNvSpPr/>
      </dsp:nvSpPr>
      <dsp:spPr>
        <a:xfrm>
          <a:off x="5783557" y="3761245"/>
          <a:ext cx="1613326" cy="161332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kern="1200" dirty="0" smtClean="0">
              <a:cs typeface="AL-Mohanad Bold" pitchFamily="2" charset="-78"/>
            </a:rPr>
            <a:t>Qatar</a:t>
          </a:r>
          <a:endParaRPr lang="en-US" sz="1400" b="1" kern="1200" dirty="0">
            <a:cs typeface="AL-Mohanad Bold" pitchFamily="2" charset="-78"/>
          </a:endParaRPr>
        </a:p>
      </dsp:txBody>
      <dsp:txXfrm>
        <a:off x="6019823" y="3997511"/>
        <a:ext cx="1140794" cy="1140794"/>
      </dsp:txXfrm>
    </dsp:sp>
    <dsp:sp modelId="{882688A0-D139-49D5-9DC6-FD1AF64364A6}">
      <dsp:nvSpPr>
        <dsp:cNvPr id="0" name=""/>
        <dsp:cNvSpPr/>
      </dsp:nvSpPr>
      <dsp:spPr>
        <a:xfrm>
          <a:off x="3612936" y="5014454"/>
          <a:ext cx="1613326" cy="161332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kern="1200" smtClean="0">
              <a:cs typeface="AL-Mohanad Bold" pitchFamily="2" charset="-78"/>
            </a:rPr>
            <a:t>Saudi Arabia</a:t>
          </a:r>
          <a:endParaRPr lang="en-US" sz="1400" b="1" kern="1200" dirty="0">
            <a:cs typeface="AL-Mohanad Bold" pitchFamily="2" charset="-78"/>
          </a:endParaRPr>
        </a:p>
      </dsp:txBody>
      <dsp:txXfrm>
        <a:off x="3849202" y="5250720"/>
        <a:ext cx="1140794" cy="1140794"/>
      </dsp:txXfrm>
    </dsp:sp>
    <dsp:sp modelId="{7B4901BC-8B54-4243-AC82-970BBD59EB6C}">
      <dsp:nvSpPr>
        <dsp:cNvPr id="0" name=""/>
        <dsp:cNvSpPr/>
      </dsp:nvSpPr>
      <dsp:spPr>
        <a:xfrm>
          <a:off x="1442315" y="3761245"/>
          <a:ext cx="1613326" cy="161332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kern="1200" smtClean="0">
              <a:cs typeface="AL-Mohanad Bold" pitchFamily="2" charset="-78"/>
            </a:rPr>
            <a:t>Kuwait</a:t>
          </a:r>
          <a:endParaRPr lang="en-US" sz="1400" b="1" kern="1200" dirty="0">
            <a:cs typeface="AL-Mohanad Bold" pitchFamily="2" charset="-78"/>
          </a:endParaRPr>
        </a:p>
      </dsp:txBody>
      <dsp:txXfrm>
        <a:off x="1678581" y="3997511"/>
        <a:ext cx="1140794" cy="1140794"/>
      </dsp:txXfrm>
    </dsp:sp>
    <dsp:sp modelId="{11C07CD0-1215-487E-8C40-C7ECA6EC89DD}">
      <dsp:nvSpPr>
        <dsp:cNvPr id="0" name=""/>
        <dsp:cNvSpPr/>
      </dsp:nvSpPr>
      <dsp:spPr>
        <a:xfrm>
          <a:off x="1442315" y="1254828"/>
          <a:ext cx="1613326" cy="161332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kern="1200" smtClean="0">
              <a:cs typeface="AL-Mohanad Bold" pitchFamily="2" charset="-78"/>
            </a:rPr>
            <a:t>Yemen</a:t>
          </a:r>
          <a:endParaRPr lang="en-US" sz="1400" b="1" kern="1200" dirty="0">
            <a:cs typeface="AL-Mohanad Bold" pitchFamily="2" charset="-78"/>
          </a:endParaRPr>
        </a:p>
      </dsp:txBody>
      <dsp:txXfrm>
        <a:off x="1678581" y="1491094"/>
        <a:ext cx="1140794" cy="11407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6BE3C-BEDA-4409-ACC0-73EFDCA96151}">
      <dsp:nvSpPr>
        <dsp:cNvPr id="0" name=""/>
        <dsp:cNvSpPr/>
      </dsp:nvSpPr>
      <dsp:spPr>
        <a:xfrm>
          <a:off x="1666409" y="695172"/>
          <a:ext cx="5506381" cy="5506381"/>
        </a:xfrm>
        <a:prstGeom prst="blockArc">
          <a:avLst>
            <a:gd name="adj1" fmla="val 13114286"/>
            <a:gd name="adj2" fmla="val 16200000"/>
            <a:gd name="adj3" fmla="val 390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9F15ED4-3FD2-43D5-A6B8-C0F605B09DF0}">
      <dsp:nvSpPr>
        <dsp:cNvPr id="0" name=""/>
        <dsp:cNvSpPr/>
      </dsp:nvSpPr>
      <dsp:spPr>
        <a:xfrm>
          <a:off x="1666409" y="695172"/>
          <a:ext cx="5506381" cy="5506381"/>
        </a:xfrm>
        <a:prstGeom prst="blockArc">
          <a:avLst>
            <a:gd name="adj1" fmla="val 10028571"/>
            <a:gd name="adj2" fmla="val 13114286"/>
            <a:gd name="adj3" fmla="val 390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21720DF-E7C1-4E9D-9CAD-FF7B5CAE4700}">
      <dsp:nvSpPr>
        <dsp:cNvPr id="0" name=""/>
        <dsp:cNvSpPr/>
      </dsp:nvSpPr>
      <dsp:spPr>
        <a:xfrm>
          <a:off x="1666409" y="695172"/>
          <a:ext cx="5506381" cy="5506381"/>
        </a:xfrm>
        <a:prstGeom prst="blockArc">
          <a:avLst>
            <a:gd name="adj1" fmla="val 6942857"/>
            <a:gd name="adj2" fmla="val 10028571"/>
            <a:gd name="adj3" fmla="val 390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982DC98-2DA4-47A6-A638-F2EDDC86EF98}">
      <dsp:nvSpPr>
        <dsp:cNvPr id="0" name=""/>
        <dsp:cNvSpPr/>
      </dsp:nvSpPr>
      <dsp:spPr>
        <a:xfrm>
          <a:off x="1666409" y="695172"/>
          <a:ext cx="5506381" cy="5506381"/>
        </a:xfrm>
        <a:prstGeom prst="blockArc">
          <a:avLst>
            <a:gd name="adj1" fmla="val 3857143"/>
            <a:gd name="adj2" fmla="val 6942857"/>
            <a:gd name="adj3" fmla="val 390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56D71BA-045F-4C2A-8883-4F7DE70E2876}">
      <dsp:nvSpPr>
        <dsp:cNvPr id="0" name=""/>
        <dsp:cNvSpPr/>
      </dsp:nvSpPr>
      <dsp:spPr>
        <a:xfrm>
          <a:off x="1666409" y="695172"/>
          <a:ext cx="5506381" cy="5506381"/>
        </a:xfrm>
        <a:prstGeom prst="blockArc">
          <a:avLst>
            <a:gd name="adj1" fmla="val 771429"/>
            <a:gd name="adj2" fmla="val 3857143"/>
            <a:gd name="adj3" fmla="val 390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E45F922-930C-4646-B39C-0053BC8CAAD3}">
      <dsp:nvSpPr>
        <dsp:cNvPr id="0" name=""/>
        <dsp:cNvSpPr/>
      </dsp:nvSpPr>
      <dsp:spPr>
        <a:xfrm>
          <a:off x="1666409" y="695172"/>
          <a:ext cx="5506381" cy="5506381"/>
        </a:xfrm>
        <a:prstGeom prst="blockArc">
          <a:avLst>
            <a:gd name="adj1" fmla="val 19285714"/>
            <a:gd name="adj2" fmla="val 771429"/>
            <a:gd name="adj3" fmla="val 390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0D8EDB2-F0DB-4450-A32C-5B6C7EED09E1}">
      <dsp:nvSpPr>
        <dsp:cNvPr id="0" name=""/>
        <dsp:cNvSpPr/>
      </dsp:nvSpPr>
      <dsp:spPr>
        <a:xfrm>
          <a:off x="1666409" y="695172"/>
          <a:ext cx="5506381" cy="5506381"/>
        </a:xfrm>
        <a:prstGeom prst="blockArc">
          <a:avLst>
            <a:gd name="adj1" fmla="val 16200000"/>
            <a:gd name="adj2" fmla="val 19285714"/>
            <a:gd name="adj3" fmla="val 390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C71C72F-9C55-4DCD-A7D2-1E6DEE110860}">
      <dsp:nvSpPr>
        <dsp:cNvPr id="0" name=""/>
        <dsp:cNvSpPr/>
      </dsp:nvSpPr>
      <dsp:spPr>
        <a:xfrm>
          <a:off x="3352465" y="2381227"/>
          <a:ext cx="2134269" cy="213426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dsp:txBody>
      <dsp:txXfrm>
        <a:off x="3665021" y="2693783"/>
        <a:ext cx="1509157" cy="1509157"/>
      </dsp:txXfrm>
    </dsp:sp>
    <dsp:sp modelId="{83CA11A7-03DE-45F3-B531-B1EBEA03E7E1}">
      <dsp:nvSpPr>
        <dsp:cNvPr id="0" name=""/>
        <dsp:cNvSpPr/>
      </dsp:nvSpPr>
      <dsp:spPr>
        <a:xfrm>
          <a:off x="3672605" y="1961"/>
          <a:ext cx="1493988" cy="14939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kern="1200" dirty="0" smtClean="0">
              <a:solidFill>
                <a:schemeClr val="accent6">
                  <a:lumMod val="75000"/>
                </a:schemeClr>
              </a:solidFill>
              <a:cs typeface="AL-Mohanad Bold" pitchFamily="2" charset="-78"/>
            </a:rPr>
            <a:t>Police &amp; Civil Defense</a:t>
          </a:r>
          <a:endParaRPr lang="en-US" sz="1400" b="1" kern="1200" dirty="0">
            <a:solidFill>
              <a:schemeClr val="accent6">
                <a:lumMod val="75000"/>
              </a:schemeClr>
            </a:solidFill>
            <a:cs typeface="AL-Mohanad Bold" pitchFamily="2" charset="-78"/>
          </a:endParaRPr>
        </a:p>
      </dsp:txBody>
      <dsp:txXfrm>
        <a:off x="3891394" y="220750"/>
        <a:ext cx="1056410" cy="1056410"/>
      </dsp:txXfrm>
    </dsp:sp>
    <dsp:sp modelId="{47F32493-3FFA-44AD-80EA-B0BE8491AFF3}">
      <dsp:nvSpPr>
        <dsp:cNvPr id="0" name=""/>
        <dsp:cNvSpPr/>
      </dsp:nvSpPr>
      <dsp:spPr>
        <a:xfrm>
          <a:off x="5783087" y="1018315"/>
          <a:ext cx="1493988" cy="14939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kern="1200" dirty="0" smtClean="0">
              <a:solidFill>
                <a:schemeClr val="accent6">
                  <a:lumMod val="75000"/>
                </a:schemeClr>
              </a:solidFill>
              <a:cs typeface="AL-Mohanad Bold" pitchFamily="2" charset="-78"/>
            </a:rPr>
            <a:t>Customs (Federal &amp; Locals)</a:t>
          </a:r>
          <a:endParaRPr lang="en-US" sz="1400" b="1" kern="1200" dirty="0">
            <a:solidFill>
              <a:schemeClr val="accent6">
                <a:lumMod val="75000"/>
              </a:schemeClr>
            </a:solidFill>
            <a:cs typeface="AL-Mohanad Bold" pitchFamily="2" charset="-78"/>
          </a:endParaRPr>
        </a:p>
      </dsp:txBody>
      <dsp:txXfrm>
        <a:off x="6001876" y="1237104"/>
        <a:ext cx="1056410" cy="1056410"/>
      </dsp:txXfrm>
    </dsp:sp>
    <dsp:sp modelId="{60E87C0C-255A-4394-8C3E-0D22C4433010}">
      <dsp:nvSpPr>
        <dsp:cNvPr id="0" name=""/>
        <dsp:cNvSpPr/>
      </dsp:nvSpPr>
      <dsp:spPr>
        <a:xfrm>
          <a:off x="6304332" y="3302042"/>
          <a:ext cx="1493988" cy="14939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kern="1200" dirty="0" smtClean="0">
              <a:solidFill>
                <a:schemeClr val="accent6">
                  <a:lumMod val="75000"/>
                </a:schemeClr>
              </a:solidFill>
              <a:cs typeface="AL-Mohanad Bold" pitchFamily="2" charset="-78"/>
            </a:rPr>
            <a:t>Regulatory Bodies</a:t>
          </a:r>
          <a:endParaRPr lang="en-US" sz="1400" b="1" kern="1200" dirty="0">
            <a:solidFill>
              <a:schemeClr val="accent6">
                <a:lumMod val="75000"/>
              </a:schemeClr>
            </a:solidFill>
            <a:cs typeface="AL-Mohanad Bold" pitchFamily="2" charset="-78"/>
          </a:endParaRPr>
        </a:p>
      </dsp:txBody>
      <dsp:txXfrm>
        <a:off x="6523121" y="3520831"/>
        <a:ext cx="1056410" cy="1056410"/>
      </dsp:txXfrm>
    </dsp:sp>
    <dsp:sp modelId="{882688A0-D139-49D5-9DC6-FD1AF64364A6}">
      <dsp:nvSpPr>
        <dsp:cNvPr id="0" name=""/>
        <dsp:cNvSpPr/>
      </dsp:nvSpPr>
      <dsp:spPr>
        <a:xfrm>
          <a:off x="4843834" y="5133449"/>
          <a:ext cx="1493988" cy="14939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kern="1200" dirty="0" smtClean="0">
              <a:solidFill>
                <a:schemeClr val="accent6">
                  <a:lumMod val="75000"/>
                </a:schemeClr>
              </a:solidFill>
              <a:cs typeface="AL-Mohanad Bold" pitchFamily="2" charset="-78"/>
            </a:rPr>
            <a:t>Licensing Bodies</a:t>
          </a:r>
          <a:endParaRPr lang="en-US" sz="1400" b="1" kern="1200" dirty="0">
            <a:solidFill>
              <a:schemeClr val="accent6">
                <a:lumMod val="75000"/>
              </a:schemeClr>
            </a:solidFill>
            <a:cs typeface="AL-Mohanad Bold" pitchFamily="2" charset="-78"/>
          </a:endParaRPr>
        </a:p>
      </dsp:txBody>
      <dsp:txXfrm>
        <a:off x="5062623" y="5352238"/>
        <a:ext cx="1056410" cy="1056410"/>
      </dsp:txXfrm>
    </dsp:sp>
    <dsp:sp modelId="{7B4901BC-8B54-4243-AC82-970BBD59EB6C}">
      <dsp:nvSpPr>
        <dsp:cNvPr id="0" name=""/>
        <dsp:cNvSpPr/>
      </dsp:nvSpPr>
      <dsp:spPr>
        <a:xfrm>
          <a:off x="2501376" y="5133449"/>
          <a:ext cx="1493988" cy="14939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kern="1200" dirty="0" smtClean="0">
              <a:solidFill>
                <a:schemeClr val="accent6">
                  <a:lumMod val="75000"/>
                </a:schemeClr>
              </a:solidFill>
              <a:cs typeface="AL-Mohanad Bold" pitchFamily="2" charset="-78"/>
            </a:rPr>
            <a:t>National Lab</a:t>
          </a:r>
          <a:endParaRPr lang="en-US" sz="1400" b="1" kern="1200" dirty="0">
            <a:solidFill>
              <a:schemeClr val="accent6">
                <a:lumMod val="75000"/>
              </a:schemeClr>
            </a:solidFill>
            <a:cs typeface="AL-Mohanad Bold" pitchFamily="2" charset="-78"/>
          </a:endParaRPr>
        </a:p>
      </dsp:txBody>
      <dsp:txXfrm>
        <a:off x="2720165" y="5352238"/>
        <a:ext cx="1056410" cy="1056410"/>
      </dsp:txXfrm>
    </dsp:sp>
    <dsp:sp modelId="{11C07CD0-1215-487E-8C40-C7ECA6EC89DD}">
      <dsp:nvSpPr>
        <dsp:cNvPr id="0" name=""/>
        <dsp:cNvSpPr/>
      </dsp:nvSpPr>
      <dsp:spPr>
        <a:xfrm>
          <a:off x="1040878" y="3302042"/>
          <a:ext cx="1493988" cy="14939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kern="1200" dirty="0" smtClean="0">
              <a:solidFill>
                <a:schemeClr val="accent6">
                  <a:lumMod val="75000"/>
                </a:schemeClr>
              </a:solidFill>
              <a:cs typeface="AL-Mohanad Bold" pitchFamily="2" charset="-78"/>
            </a:rPr>
            <a:t>Health Authorities </a:t>
          </a:r>
          <a:endParaRPr lang="en-US" sz="1400" b="1" kern="1200" dirty="0">
            <a:solidFill>
              <a:schemeClr val="accent6">
                <a:lumMod val="75000"/>
              </a:schemeClr>
            </a:solidFill>
            <a:cs typeface="AL-Mohanad Bold" pitchFamily="2" charset="-78"/>
          </a:endParaRPr>
        </a:p>
      </dsp:txBody>
      <dsp:txXfrm>
        <a:off x="1259667" y="3520831"/>
        <a:ext cx="1056410" cy="1056410"/>
      </dsp:txXfrm>
    </dsp:sp>
    <dsp:sp modelId="{0F78DE0A-BC03-40D7-9FC6-9172F20B9688}">
      <dsp:nvSpPr>
        <dsp:cNvPr id="0" name=""/>
        <dsp:cNvSpPr/>
      </dsp:nvSpPr>
      <dsp:spPr>
        <a:xfrm>
          <a:off x="1562124" y="1018315"/>
          <a:ext cx="1493988" cy="14939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kern="1200" dirty="0" smtClean="0">
              <a:solidFill>
                <a:schemeClr val="accent6">
                  <a:lumMod val="75000"/>
                </a:schemeClr>
              </a:solidFill>
              <a:cs typeface="AL-Mohanad Bold" pitchFamily="2" charset="-78"/>
            </a:rPr>
            <a:t>Ministry of Economy</a:t>
          </a:r>
          <a:endParaRPr lang="en-US" sz="1400" b="1" kern="1200" dirty="0">
            <a:solidFill>
              <a:schemeClr val="accent6">
                <a:lumMod val="75000"/>
              </a:schemeClr>
            </a:solidFill>
            <a:cs typeface="AL-Mohanad Bold" pitchFamily="2" charset="-78"/>
          </a:endParaRPr>
        </a:p>
      </dsp:txBody>
      <dsp:txXfrm>
        <a:off x="1780913" y="1237104"/>
        <a:ext cx="1056410" cy="10564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E273C-4178-4BAA-88C9-D8C7979B040F}">
      <dsp:nvSpPr>
        <dsp:cNvPr id="0" name=""/>
        <dsp:cNvSpPr/>
      </dsp:nvSpPr>
      <dsp:spPr>
        <a:xfrm>
          <a:off x="96653" y="1028044"/>
          <a:ext cx="2444064" cy="235874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cs typeface="AL-Mohanad Bold" pitchFamily="2" charset="-78"/>
            </a:rPr>
            <a:t>UAE Standards</a:t>
          </a:r>
          <a:endParaRPr lang="en-US" sz="2400" kern="1200" dirty="0">
            <a:cs typeface="AL-Mohanad Bold" pitchFamily="2" charset="-78"/>
          </a:endParaRPr>
        </a:p>
      </dsp:txBody>
      <dsp:txXfrm>
        <a:off x="165738" y="1097129"/>
        <a:ext cx="2305894" cy="2220572"/>
      </dsp:txXfrm>
    </dsp:sp>
    <dsp:sp modelId="{C424903E-5E41-4D02-8837-3456371AF7B7}">
      <dsp:nvSpPr>
        <dsp:cNvPr id="0" name=""/>
        <dsp:cNvSpPr/>
      </dsp:nvSpPr>
      <dsp:spPr>
        <a:xfrm rot="18279492">
          <a:off x="2206315" y="1542527"/>
          <a:ext cx="1550599" cy="54316"/>
        </a:xfrm>
        <a:custGeom>
          <a:avLst/>
          <a:gdLst/>
          <a:ahLst/>
          <a:cxnLst/>
          <a:rect l="0" t="0" r="0" b="0"/>
          <a:pathLst>
            <a:path>
              <a:moveTo>
                <a:pt x="0" y="27158"/>
              </a:moveTo>
              <a:lnTo>
                <a:pt x="1550599" y="271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42850" y="1530920"/>
        <a:ext cx="77529" cy="77529"/>
      </dsp:txXfrm>
    </dsp:sp>
    <dsp:sp modelId="{84754F3D-89DE-4587-96C8-862B03EE26F5}">
      <dsp:nvSpPr>
        <dsp:cNvPr id="0" name=""/>
        <dsp:cNvSpPr/>
      </dsp:nvSpPr>
      <dsp:spPr>
        <a:xfrm>
          <a:off x="3422512" y="320939"/>
          <a:ext cx="2444064" cy="12220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cs typeface="AL-Mohanad Bold" pitchFamily="2" charset="-78"/>
            </a:rPr>
            <a:t>Technical Regulation</a:t>
          </a:r>
        </a:p>
      </dsp:txBody>
      <dsp:txXfrm>
        <a:off x="3458304" y="356731"/>
        <a:ext cx="2372480" cy="1150448"/>
      </dsp:txXfrm>
    </dsp:sp>
    <dsp:sp modelId="{9751F819-6246-43FF-A845-F93C704DC43F}">
      <dsp:nvSpPr>
        <dsp:cNvPr id="0" name=""/>
        <dsp:cNvSpPr/>
      </dsp:nvSpPr>
      <dsp:spPr>
        <a:xfrm rot="3263476">
          <a:off x="2224381" y="2795897"/>
          <a:ext cx="1514467" cy="54316"/>
        </a:xfrm>
        <a:custGeom>
          <a:avLst/>
          <a:gdLst/>
          <a:ahLst/>
          <a:cxnLst/>
          <a:rect l="0" t="0" r="0" b="0"/>
          <a:pathLst>
            <a:path>
              <a:moveTo>
                <a:pt x="0" y="27158"/>
              </a:moveTo>
              <a:lnTo>
                <a:pt x="1514467" y="271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43753" y="2785193"/>
        <a:ext cx="75723" cy="75723"/>
      </dsp:txXfrm>
    </dsp:sp>
    <dsp:sp modelId="{D2E99AF5-AE6B-4720-BC8A-FF9A895B6FFF}">
      <dsp:nvSpPr>
        <dsp:cNvPr id="0" name=""/>
        <dsp:cNvSpPr/>
      </dsp:nvSpPr>
      <dsp:spPr>
        <a:xfrm>
          <a:off x="3422512" y="2827679"/>
          <a:ext cx="2444064" cy="12220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cs typeface="AL-Mohanad Bold" pitchFamily="2" charset="-78"/>
            </a:rPr>
            <a:t>Voluntary</a:t>
          </a:r>
          <a:endParaRPr lang="en-US" sz="2400" kern="1200" dirty="0">
            <a:cs typeface="AL-Mohanad Bold" pitchFamily="2" charset="-78"/>
          </a:endParaRPr>
        </a:p>
      </dsp:txBody>
      <dsp:txXfrm>
        <a:off x="3458304" y="2863471"/>
        <a:ext cx="2372480" cy="11504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FDABB-4071-4D36-838C-DB0D43C966D0}">
      <dsp:nvSpPr>
        <dsp:cNvPr id="0" name=""/>
        <dsp:cNvSpPr/>
      </dsp:nvSpPr>
      <dsp:spPr>
        <a:xfrm>
          <a:off x="1785" y="1136054"/>
          <a:ext cx="1791890" cy="17918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24130" rIns="98614" bIns="24130" numCol="1" spcCol="1270" anchor="ctr" anchorCtr="0">
          <a:noAutofit/>
        </a:bodyPr>
        <a:lstStyle/>
        <a:p>
          <a:pPr lvl="0" algn="ctr" defTabSz="844550">
            <a:lnSpc>
              <a:spcPct val="90000"/>
            </a:lnSpc>
            <a:spcBef>
              <a:spcPct val="0"/>
            </a:spcBef>
            <a:spcAft>
              <a:spcPct val="35000"/>
            </a:spcAft>
          </a:pPr>
          <a:r>
            <a:rPr lang="en-US" sz="1900" kern="1200" dirty="0" smtClean="0"/>
            <a:t>Safety</a:t>
          </a:r>
          <a:endParaRPr lang="en-US" sz="1900" kern="1200" dirty="0"/>
        </a:p>
      </dsp:txBody>
      <dsp:txXfrm>
        <a:off x="264201" y="1398470"/>
        <a:ext cx="1267058" cy="1267058"/>
      </dsp:txXfrm>
    </dsp:sp>
    <dsp:sp modelId="{1ED38DA4-444A-47C6-AC96-7FE910BA81F4}">
      <dsp:nvSpPr>
        <dsp:cNvPr id="0" name=""/>
        <dsp:cNvSpPr/>
      </dsp:nvSpPr>
      <dsp:spPr>
        <a:xfrm>
          <a:off x="1435298" y="1136054"/>
          <a:ext cx="1791890" cy="17918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24130" rIns="98614" bIns="24130" numCol="1" spcCol="1270" anchor="ctr" anchorCtr="0">
          <a:noAutofit/>
        </a:bodyPr>
        <a:lstStyle/>
        <a:p>
          <a:pPr lvl="0" algn="ctr" defTabSz="844550">
            <a:lnSpc>
              <a:spcPct val="90000"/>
            </a:lnSpc>
            <a:spcBef>
              <a:spcPct val="0"/>
            </a:spcBef>
            <a:spcAft>
              <a:spcPct val="35000"/>
            </a:spcAft>
          </a:pPr>
          <a:r>
            <a:rPr lang="en-US" sz="1900" kern="1200" dirty="0" smtClean="0"/>
            <a:t>Quality</a:t>
          </a:r>
          <a:endParaRPr lang="en-US" sz="1900" kern="1200" dirty="0"/>
        </a:p>
      </dsp:txBody>
      <dsp:txXfrm>
        <a:off x="1697714" y="1398470"/>
        <a:ext cx="1267058" cy="1267058"/>
      </dsp:txXfrm>
    </dsp:sp>
    <dsp:sp modelId="{396CDCB9-750D-4F43-8AE1-B154E20C1EBD}">
      <dsp:nvSpPr>
        <dsp:cNvPr id="0" name=""/>
        <dsp:cNvSpPr/>
      </dsp:nvSpPr>
      <dsp:spPr>
        <a:xfrm>
          <a:off x="2868810" y="1136054"/>
          <a:ext cx="1791890" cy="17918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24130" rIns="98614" bIns="24130" numCol="1" spcCol="1270" anchor="ctr" anchorCtr="0">
          <a:noAutofit/>
        </a:bodyPr>
        <a:lstStyle/>
        <a:p>
          <a:pPr lvl="0" algn="ctr" defTabSz="844550">
            <a:lnSpc>
              <a:spcPct val="90000"/>
            </a:lnSpc>
            <a:spcBef>
              <a:spcPct val="0"/>
            </a:spcBef>
            <a:spcAft>
              <a:spcPct val="35000"/>
            </a:spcAft>
          </a:pPr>
          <a:r>
            <a:rPr lang="en-US" sz="1900" kern="1200" dirty="0" smtClean="0"/>
            <a:t>Metrology</a:t>
          </a:r>
          <a:endParaRPr lang="en-US" sz="1900" kern="1200" dirty="0"/>
        </a:p>
      </dsp:txBody>
      <dsp:txXfrm>
        <a:off x="3131226" y="1398470"/>
        <a:ext cx="1267058" cy="1267058"/>
      </dsp:txXfrm>
    </dsp:sp>
    <dsp:sp modelId="{C64ECB12-7B41-4395-8DDE-F5B630CA3A78}">
      <dsp:nvSpPr>
        <dsp:cNvPr id="0" name=""/>
        <dsp:cNvSpPr/>
      </dsp:nvSpPr>
      <dsp:spPr>
        <a:xfrm>
          <a:off x="4302323" y="1136054"/>
          <a:ext cx="1791890" cy="17918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8614" tIns="24130" rIns="98614" bIns="24130" numCol="1" spcCol="1270" anchor="ctr" anchorCtr="0">
          <a:noAutofit/>
        </a:bodyPr>
        <a:lstStyle/>
        <a:p>
          <a:pPr lvl="0" algn="ctr" defTabSz="844550">
            <a:lnSpc>
              <a:spcPct val="90000"/>
            </a:lnSpc>
            <a:spcBef>
              <a:spcPct val="0"/>
            </a:spcBef>
            <a:spcAft>
              <a:spcPct val="35000"/>
            </a:spcAft>
          </a:pPr>
          <a:r>
            <a:rPr lang="en-US" sz="1900" kern="1200" dirty="0" smtClean="0"/>
            <a:t>?</a:t>
          </a:r>
          <a:endParaRPr lang="en-US" sz="1900" kern="1200" dirty="0"/>
        </a:p>
      </dsp:txBody>
      <dsp:txXfrm>
        <a:off x="4564739" y="1398470"/>
        <a:ext cx="1267058" cy="12670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9E87B-0B3A-4712-8041-E7CFF3653E11}">
      <dsp:nvSpPr>
        <dsp:cNvPr id="0" name=""/>
        <dsp:cNvSpPr/>
      </dsp:nvSpPr>
      <dsp:spPr>
        <a:xfrm>
          <a:off x="1002" y="256854"/>
          <a:ext cx="1954226" cy="781690"/>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b="1" kern="1200" dirty="0" smtClean="0"/>
            <a:t>Benchmark &amp; Awareness </a:t>
          </a:r>
          <a:endParaRPr lang="en-GB" sz="1300" b="1" kern="1200" dirty="0"/>
        </a:p>
      </dsp:txBody>
      <dsp:txXfrm>
        <a:off x="1002" y="256854"/>
        <a:ext cx="1758804" cy="781690"/>
      </dsp:txXfrm>
    </dsp:sp>
    <dsp:sp modelId="{B128AF56-36FA-40DF-875B-485BAE6CDC7A}">
      <dsp:nvSpPr>
        <dsp:cNvPr id="0" name=""/>
        <dsp:cNvSpPr/>
      </dsp:nvSpPr>
      <dsp:spPr>
        <a:xfrm>
          <a:off x="1564383" y="256854"/>
          <a:ext cx="1954226" cy="78169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b="1" kern="1200" dirty="0" smtClean="0"/>
            <a:t>Stakeholders meetings</a:t>
          </a:r>
          <a:endParaRPr lang="en-GB" sz="1300" b="1" kern="1200" dirty="0"/>
        </a:p>
      </dsp:txBody>
      <dsp:txXfrm>
        <a:off x="1955228" y="256854"/>
        <a:ext cx="1172536" cy="781690"/>
      </dsp:txXfrm>
    </dsp:sp>
    <dsp:sp modelId="{E4413AD0-1EFC-4A14-9560-BC9C253333E0}">
      <dsp:nvSpPr>
        <dsp:cNvPr id="0" name=""/>
        <dsp:cNvSpPr/>
      </dsp:nvSpPr>
      <dsp:spPr>
        <a:xfrm>
          <a:off x="3127764" y="256854"/>
          <a:ext cx="1954226" cy="78169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b="1" kern="1200" dirty="0" smtClean="0"/>
            <a:t>Forming National Committee</a:t>
          </a:r>
          <a:endParaRPr lang="en-GB" sz="1300" b="1" kern="1200" dirty="0"/>
        </a:p>
      </dsp:txBody>
      <dsp:txXfrm>
        <a:off x="3518609" y="256854"/>
        <a:ext cx="1172536" cy="781690"/>
      </dsp:txXfrm>
    </dsp:sp>
    <dsp:sp modelId="{8549BB98-436F-4A48-AA39-C6ADA8F09EA3}">
      <dsp:nvSpPr>
        <dsp:cNvPr id="0" name=""/>
        <dsp:cNvSpPr/>
      </dsp:nvSpPr>
      <dsp:spPr>
        <a:xfrm>
          <a:off x="4691145" y="256854"/>
          <a:ext cx="1954226" cy="78169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b="1" kern="1200" dirty="0" smtClean="0"/>
            <a:t>Draft &amp; Issue Regulation</a:t>
          </a:r>
          <a:endParaRPr lang="en-GB" sz="1300" b="1" kern="1200" dirty="0"/>
        </a:p>
      </dsp:txBody>
      <dsp:txXfrm>
        <a:off x="5081990" y="256854"/>
        <a:ext cx="1172536" cy="781690"/>
      </dsp:txXfrm>
    </dsp:sp>
    <dsp:sp modelId="{2A66E523-30FC-4805-B9C0-B249A617918D}">
      <dsp:nvSpPr>
        <dsp:cNvPr id="0" name=""/>
        <dsp:cNvSpPr/>
      </dsp:nvSpPr>
      <dsp:spPr>
        <a:xfrm>
          <a:off x="6254527" y="256854"/>
          <a:ext cx="1954226" cy="78169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2007" tIns="34671" rIns="17336" bIns="34671" numCol="1" spcCol="1270" anchor="ctr" anchorCtr="0">
          <a:noAutofit/>
        </a:bodyPr>
        <a:lstStyle/>
        <a:p>
          <a:pPr lvl="0" algn="ctr" defTabSz="577850" rtl="1">
            <a:lnSpc>
              <a:spcPct val="90000"/>
            </a:lnSpc>
            <a:spcBef>
              <a:spcPct val="0"/>
            </a:spcBef>
            <a:spcAft>
              <a:spcPct val="35000"/>
            </a:spcAft>
          </a:pPr>
          <a:r>
            <a:rPr lang="en-US" sz="1300" b="1" kern="1200" dirty="0" smtClean="0"/>
            <a:t>Enforcement</a:t>
          </a:r>
          <a:endParaRPr lang="en-GB" sz="1300" b="1" kern="1200" dirty="0"/>
        </a:p>
      </dsp:txBody>
      <dsp:txXfrm>
        <a:off x="6645372" y="256854"/>
        <a:ext cx="1172536" cy="7816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50179" name="Rectangle 3"/>
          <p:cNvSpPr>
            <a:spLocks noGrp="1" noChangeArrowheads="1"/>
          </p:cNvSpPr>
          <p:nvPr>
            <p:ph type="dt" sz="quarter" idx="1"/>
          </p:nvPr>
        </p:nvSpPr>
        <p:spPr bwMode="auto">
          <a:xfrm>
            <a:off x="158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50180" name="Rectangle 4"/>
          <p:cNvSpPr>
            <a:spLocks noGrp="1" noChangeArrowheads="1"/>
          </p:cNvSpPr>
          <p:nvPr>
            <p:ph type="ftr" sz="quarter" idx="2"/>
          </p:nvPr>
        </p:nvSpPr>
        <p:spPr bwMode="auto">
          <a:xfrm>
            <a:off x="3843338" y="942816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50181" name="Rectangle 5"/>
          <p:cNvSpPr>
            <a:spLocks noGrp="1" noChangeArrowheads="1"/>
          </p:cNvSpPr>
          <p:nvPr>
            <p:ph type="sldNum" sz="quarter" idx="3"/>
          </p:nvPr>
        </p:nvSpPr>
        <p:spPr bwMode="auto">
          <a:xfrm>
            <a:off x="1588" y="942816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fld id="{C284FFDB-665D-4DD3-8211-BC992F222B1C}" type="slidenum">
              <a:rPr lang="ar-SA"/>
              <a:pPr>
                <a:defRPr/>
              </a:pPr>
              <a:t>‹#›</a:t>
            </a:fld>
            <a:endParaRPr lang="en-US"/>
          </a:p>
        </p:txBody>
      </p:sp>
    </p:spTree>
    <p:extLst>
      <p:ext uri="{BB962C8B-B14F-4D97-AF65-F5344CB8AC3E}">
        <p14:creationId xmlns:p14="http://schemas.microsoft.com/office/powerpoint/2010/main" val="2480672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67587" name="Rectangle 3"/>
          <p:cNvSpPr>
            <a:spLocks noGrp="1" noChangeArrowheads="1"/>
          </p:cNvSpPr>
          <p:nvPr>
            <p:ph type="dt"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40964" name="Rectangle 4"/>
          <p:cNvSpPr>
            <a:spLocks noGrp="1" noRot="1" noChangeAspect="1" noChangeArrowheads="1" noTextEdit="1"/>
          </p:cNvSpPr>
          <p:nvPr>
            <p:ph type="sldImg" idx="2"/>
          </p:nvPr>
        </p:nvSpPr>
        <p:spPr bwMode="auto">
          <a:xfrm>
            <a:off x="909638" y="744538"/>
            <a:ext cx="4962525" cy="3722687"/>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77863" y="4714875"/>
            <a:ext cx="54260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7590" name="Rectangle 6"/>
          <p:cNvSpPr>
            <a:spLocks noGrp="1" noChangeArrowheads="1"/>
          </p:cNvSpPr>
          <p:nvPr>
            <p:ph type="ftr" sz="quarter" idx="4"/>
          </p:nvPr>
        </p:nvSpPr>
        <p:spPr bwMode="auto">
          <a:xfrm>
            <a:off x="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67591" name="Rectangle 7"/>
          <p:cNvSpPr>
            <a:spLocks noGrp="1" noChangeArrowheads="1"/>
          </p:cNvSpPr>
          <p:nvPr>
            <p:ph type="sldNum" sz="quarter" idx="5"/>
          </p:nvPr>
        </p:nvSpPr>
        <p:spPr bwMode="auto">
          <a:xfrm>
            <a:off x="384175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02433F3C-1851-40E9-89B3-88E30B01D551}" type="slidenum">
              <a:rPr lang="en-GB"/>
              <a:pPr>
                <a:defRPr/>
              </a:pPr>
              <a:t>‹#›</a:t>
            </a:fld>
            <a:endParaRPr lang="en-GB"/>
          </a:p>
        </p:txBody>
      </p:sp>
    </p:spTree>
    <p:extLst>
      <p:ext uri="{BB962C8B-B14F-4D97-AF65-F5344CB8AC3E}">
        <p14:creationId xmlns:p14="http://schemas.microsoft.com/office/powerpoint/2010/main" val="4108091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0CC65F-304B-4FFE-AC19-80CC612F28A0}"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851E20-3671-4375-8875-9799448E0BCF}"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B909FF-0C90-4B66-BD45-43E7B4B22929}"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5C16DF2-F3CC-472E-9918-6F46E7906B20}"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ACD534-EB83-45AD-AAA6-80B33E306B95}"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6E1ACF-21F7-4CB8-B9EB-5CE34E722D7E}"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C870D6-233D-4B4A-98F3-16B861BBA85F}"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7F723-E681-435E-A579-2B33951A291F}"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F19AE2-DD28-4057-A16B-6606BAF91136}"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46E10A-86CD-40FB-ABEA-888D30A37248}"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077E21-0EBE-4E5A-9902-FB0216202771}"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BC596A-54FC-4AC6-8799-82B0455D541C}"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A5379597-02E2-44ED-AAD4-4718BE3D02DB}"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image" Target="../media/image4.jpeg"/><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3" Type="http://schemas.openxmlformats.org/officeDocument/2006/relationships/oleObject" Target="../embeddings/oleObject2.bin"/><Relationship Id="rId7" Type="http://schemas.openxmlformats.org/officeDocument/2006/relationships/image" Target="../media/image14.jpeg"/><Relationship Id="rId12" Type="http://schemas.openxmlformats.org/officeDocument/2006/relationships/image" Target="../media/image17.png"/><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21.jpeg"/><Relationship Id="rId1" Type="http://schemas.openxmlformats.org/officeDocument/2006/relationships/vmlDrawing" Target="../drawings/vmlDrawing2.vml"/><Relationship Id="rId6" Type="http://schemas.openxmlformats.org/officeDocument/2006/relationships/image" Target="../media/image13.png"/><Relationship Id="rId11" Type="http://schemas.openxmlformats.org/officeDocument/2006/relationships/hyperlink" Target="http://www.cenelec.eu/Cenelec/" TargetMode="External"/><Relationship Id="rId5" Type="http://schemas.openxmlformats.org/officeDocument/2006/relationships/oleObject" Target="../embeddings/oleObject3.bin"/><Relationship Id="rId15" Type="http://schemas.openxmlformats.org/officeDocument/2006/relationships/image" Target="../media/image20.wmf"/><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hyperlink" Target="http://www.cen.eu/cen/" TargetMode="External"/><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6.xml"/><Relationship Id="rId7" Type="http://schemas.openxmlformats.org/officeDocument/2006/relationships/image" Target="../media/image22.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Layout" Target="../diagrams/layout7.xml"/><Relationship Id="rId7" Type="http://schemas.openxmlformats.org/officeDocument/2006/relationships/chart" Target="../charts/chart1.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iec.ch/"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7.jpeg"/><Relationship Id="rId4" Type="http://schemas.openxmlformats.org/officeDocument/2006/relationships/hyperlink" Target="http://www.iecee.org/default.htm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31.jpeg"/><Relationship Id="rId4" Type="http://schemas.openxmlformats.org/officeDocument/2006/relationships/diagramLayout" Target="../diagrams/layout9.xml"/><Relationship Id="rId9"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rot="5400000">
            <a:off x="3696494" y="1789906"/>
            <a:ext cx="2819400" cy="1588"/>
          </a:xfrm>
          <a:prstGeom prst="line">
            <a:avLst/>
          </a:prstGeom>
          <a:ln w="50800" cap="rnd">
            <a:gradFill flip="none" rotWithShape="1">
              <a:gsLst>
                <a:gs pos="0">
                  <a:schemeClr val="tx2"/>
                </a:gs>
                <a:gs pos="39999">
                  <a:srgbClr val="85C2FF"/>
                </a:gs>
                <a:gs pos="70000">
                  <a:srgbClr val="C4D6EB"/>
                </a:gs>
                <a:gs pos="100000">
                  <a:srgbClr val="FFEBFA"/>
                </a:gs>
              </a:gsLst>
              <a:lin ang="0" scaled="1"/>
              <a:tileRect/>
            </a:gradFill>
          </a:ln>
          <a:effectLst>
            <a:outerShdw blurRad="95250" dist="38100" sx="120000" sy="120000" algn="l" rotWithShape="0">
              <a:schemeClr val="accent1">
                <a:lumMod val="75000"/>
                <a:alpha val="26000"/>
              </a:schemeClr>
            </a:outerShdw>
          </a:effectLst>
        </p:spPr>
        <p:style>
          <a:lnRef idx="1">
            <a:schemeClr val="accent1"/>
          </a:lnRef>
          <a:fillRef idx="0">
            <a:schemeClr val="accent1"/>
          </a:fillRef>
          <a:effectRef idx="0">
            <a:schemeClr val="accent1"/>
          </a:effectRef>
          <a:fontRef idx="minor">
            <a:schemeClr val="tx1"/>
          </a:fontRef>
        </p:style>
      </p:cxnSp>
      <p:pic>
        <p:nvPicPr>
          <p:cNvPr id="18437" name="Picture 16" descr="ECAS-Lscape.jpg"/>
          <p:cNvPicPr>
            <a:picLocks noChangeAspect="1" noChangeArrowheads="1"/>
          </p:cNvPicPr>
          <p:nvPr/>
        </p:nvPicPr>
        <p:blipFill>
          <a:blip r:embed="rId2" cstate="print">
            <a:clrChange>
              <a:clrFrom>
                <a:srgbClr val="FDFDFD"/>
              </a:clrFrom>
              <a:clrTo>
                <a:srgbClr val="FDFDFD">
                  <a:alpha val="0"/>
                </a:srgbClr>
              </a:clrTo>
            </a:clrChange>
            <a:lum bright="70000" contrast="-70000"/>
          </a:blip>
          <a:srcRect l="5389" t="20320" r="89047" b="17912"/>
          <a:stretch>
            <a:fillRect/>
          </a:stretch>
        </p:blipFill>
        <p:spPr bwMode="auto">
          <a:xfrm>
            <a:off x="6400800" y="1524000"/>
            <a:ext cx="2743200" cy="5334000"/>
          </a:xfrm>
          <a:prstGeom prst="rect">
            <a:avLst/>
          </a:prstGeom>
          <a:noFill/>
          <a:ln w="9525">
            <a:noFill/>
            <a:miter lim="800000"/>
            <a:headEnd/>
            <a:tailEnd/>
          </a:ln>
        </p:spPr>
      </p:pic>
      <p:pic>
        <p:nvPicPr>
          <p:cNvPr id="18" name="Picture 17" descr="ESMA.jpg"/>
          <p:cNvPicPr>
            <a:picLocks noChangeAspect="1"/>
          </p:cNvPicPr>
          <p:nvPr/>
        </p:nvPicPr>
        <p:blipFill>
          <a:blip r:embed="rId3" cstate="print">
            <a:duotone>
              <a:schemeClr val="bg2">
                <a:shade val="45000"/>
                <a:satMod val="135000"/>
              </a:schemeClr>
              <a:prstClr val="white"/>
            </a:duotone>
          </a:blip>
          <a:srcRect l="41576" t="17138" r="25659" b="30404"/>
          <a:stretch>
            <a:fillRect/>
          </a:stretch>
        </p:blipFill>
        <p:spPr>
          <a:xfrm>
            <a:off x="-1" y="0"/>
            <a:ext cx="4212771" cy="3429000"/>
          </a:xfrm>
          <a:prstGeom prst="rect">
            <a:avLst/>
          </a:prstGeom>
          <a:noFill/>
          <a:ln>
            <a:noFill/>
          </a:ln>
        </p:spPr>
      </p:pic>
      <p:pic>
        <p:nvPicPr>
          <p:cNvPr id="5" name="Picture 4" descr="ESMA.jpg"/>
          <p:cNvPicPr>
            <a:picLocks noChangeAspect="1"/>
          </p:cNvPicPr>
          <p:nvPr/>
        </p:nvPicPr>
        <p:blipFill>
          <a:blip r:embed="rId3" cstate="print">
            <a:clrChange>
              <a:clrFrom>
                <a:srgbClr val="FDFDFD"/>
              </a:clrFrom>
              <a:clrTo>
                <a:srgbClr val="FDFDFD">
                  <a:alpha val="0"/>
                </a:srgbClr>
              </a:clrTo>
            </a:clrChange>
          </a:blip>
          <a:srcRect t="70963"/>
          <a:stretch>
            <a:fillRect/>
          </a:stretch>
        </p:blipFill>
        <p:spPr>
          <a:xfrm>
            <a:off x="152400" y="2158282"/>
            <a:ext cx="3962400" cy="584918"/>
          </a:xfrm>
          <a:prstGeom prst="rect">
            <a:avLst/>
          </a:prstGeom>
          <a:effectLst>
            <a:reflection blurRad="6350" stA="52000" endA="300" endPos="35000" dir="5400000" sy="-100000" algn="bl" rotWithShape="0"/>
          </a:effectLst>
        </p:spPr>
      </p:pic>
      <p:sp>
        <p:nvSpPr>
          <p:cNvPr id="8" name="TextBox 7"/>
          <p:cNvSpPr txBox="1"/>
          <p:nvPr/>
        </p:nvSpPr>
        <p:spPr>
          <a:xfrm>
            <a:off x="457200" y="3733800"/>
            <a:ext cx="4876800" cy="1169551"/>
          </a:xfrm>
          <a:prstGeom prst="rect">
            <a:avLst/>
          </a:prstGeom>
          <a:noFill/>
        </p:spPr>
        <p:txBody>
          <a:bodyPr wrap="square" rtlCol="0">
            <a:spAutoFit/>
          </a:bodyPr>
          <a:lstStyle/>
          <a:p>
            <a:pPr algn="ctr"/>
            <a:r>
              <a:rPr lang="en-US" sz="2000" b="1" dirty="0" smtClean="0"/>
              <a:t>Role of ESMA  in </a:t>
            </a:r>
          </a:p>
          <a:p>
            <a:pPr algn="ctr"/>
            <a:endParaRPr lang="en-US" sz="1000" b="1" dirty="0" smtClean="0"/>
          </a:p>
          <a:p>
            <a:pPr algn="ctr"/>
            <a:r>
              <a:rPr lang="en-US" sz="2000" b="1" dirty="0" smtClean="0"/>
              <a:t>Raising the awareness &amp; protecting the  Consumers &amp; Economy</a:t>
            </a:r>
          </a:p>
        </p:txBody>
      </p:sp>
      <p:sp>
        <p:nvSpPr>
          <p:cNvPr id="9" name="TextBox 8"/>
          <p:cNvSpPr txBox="1"/>
          <p:nvPr/>
        </p:nvSpPr>
        <p:spPr>
          <a:xfrm>
            <a:off x="457200" y="5754469"/>
            <a:ext cx="2582758" cy="646331"/>
          </a:xfrm>
          <a:prstGeom prst="rect">
            <a:avLst/>
          </a:prstGeom>
          <a:noFill/>
        </p:spPr>
        <p:txBody>
          <a:bodyPr wrap="none" rtlCol="0">
            <a:spAutoFit/>
          </a:bodyPr>
          <a:lstStyle/>
          <a:p>
            <a:r>
              <a:rPr lang="en-US" b="1" dirty="0" smtClean="0"/>
              <a:t>Mohamed Saleh Badri</a:t>
            </a:r>
          </a:p>
          <a:p>
            <a:r>
              <a:rPr lang="en-US" dirty="0" smtClean="0"/>
              <a:t>Acting Director General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4159023714"/>
              </p:ext>
            </p:extLst>
          </p:nvPr>
        </p:nvGraphicFramePr>
        <p:xfrm>
          <a:off x="304800" y="533400"/>
          <a:ext cx="8534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Straight Arrow Connector 10"/>
          <p:cNvCxnSpPr/>
          <p:nvPr/>
        </p:nvCxnSpPr>
        <p:spPr>
          <a:xfrm rot="5400000">
            <a:off x="1944688" y="3479381"/>
            <a:ext cx="712788" cy="1587"/>
          </a:xfrm>
          <a:prstGeom prst="straightConnector1">
            <a:avLst/>
          </a:prstGeom>
          <a:ln w="76200">
            <a:solidFill>
              <a:schemeClr val="accent6">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8196" name="TextBox 14"/>
          <p:cNvSpPr txBox="1">
            <a:spLocks noChangeArrowheads="1"/>
          </p:cNvSpPr>
          <p:nvPr/>
        </p:nvSpPr>
        <p:spPr bwMode="auto">
          <a:xfrm>
            <a:off x="201613" y="1447381"/>
            <a:ext cx="1322387" cy="584200"/>
          </a:xfrm>
          <a:prstGeom prst="rect">
            <a:avLst/>
          </a:prstGeom>
          <a:noFill/>
          <a:ln w="9525">
            <a:noFill/>
            <a:miter lim="800000"/>
            <a:headEnd/>
            <a:tailEnd/>
          </a:ln>
        </p:spPr>
        <p:txBody>
          <a:bodyPr>
            <a:spAutoFit/>
          </a:bodyPr>
          <a:lstStyle/>
          <a:p>
            <a:pPr algn="ctr"/>
            <a:r>
              <a:rPr lang="en-US" sz="1600">
                <a:cs typeface="AL-Mohanad" pitchFamily="2" charset="-78"/>
              </a:rPr>
              <a:t>Concerned Authority</a:t>
            </a:r>
            <a:endParaRPr lang="en-GB" sz="1600">
              <a:cs typeface="AL-Mohanad" pitchFamily="2" charset="-78"/>
            </a:endParaRPr>
          </a:p>
        </p:txBody>
      </p:sp>
      <p:sp>
        <p:nvSpPr>
          <p:cNvPr id="8197" name="TextBox 15"/>
          <p:cNvSpPr txBox="1">
            <a:spLocks noChangeArrowheads="1"/>
          </p:cNvSpPr>
          <p:nvPr/>
        </p:nvSpPr>
        <p:spPr bwMode="auto">
          <a:xfrm>
            <a:off x="1600200" y="1675981"/>
            <a:ext cx="1524000" cy="338138"/>
          </a:xfrm>
          <a:prstGeom prst="rect">
            <a:avLst/>
          </a:prstGeom>
          <a:noFill/>
          <a:ln w="9525">
            <a:noFill/>
            <a:miter lim="800000"/>
            <a:headEnd/>
            <a:tailEnd/>
          </a:ln>
        </p:spPr>
        <p:txBody>
          <a:bodyPr>
            <a:spAutoFit/>
          </a:bodyPr>
          <a:lstStyle/>
          <a:p>
            <a:pPr algn="ctr" rtl="1"/>
            <a:r>
              <a:rPr lang="en-US" sz="1600">
                <a:cs typeface="AL-Mohanad" pitchFamily="2" charset="-78"/>
              </a:rPr>
              <a:t>ESMA</a:t>
            </a:r>
            <a:endParaRPr lang="en-GB" sz="1600">
              <a:cs typeface="AL-Mohanad" pitchFamily="2" charset="-78"/>
            </a:endParaRPr>
          </a:p>
        </p:txBody>
      </p:sp>
      <p:sp>
        <p:nvSpPr>
          <p:cNvPr id="8198" name="TextBox 16"/>
          <p:cNvSpPr txBox="1">
            <a:spLocks noChangeArrowheads="1"/>
          </p:cNvSpPr>
          <p:nvPr/>
        </p:nvSpPr>
        <p:spPr bwMode="auto">
          <a:xfrm>
            <a:off x="3371850" y="1675981"/>
            <a:ext cx="971550" cy="338138"/>
          </a:xfrm>
          <a:prstGeom prst="rect">
            <a:avLst/>
          </a:prstGeom>
          <a:noFill/>
          <a:ln w="9525">
            <a:noFill/>
            <a:miter lim="800000"/>
            <a:headEnd/>
            <a:tailEnd/>
          </a:ln>
        </p:spPr>
        <p:txBody>
          <a:bodyPr>
            <a:spAutoFit/>
          </a:bodyPr>
          <a:lstStyle/>
          <a:p>
            <a:r>
              <a:rPr lang="en-US" sz="1600">
                <a:cs typeface="AL-Mohanad" pitchFamily="2" charset="-78"/>
              </a:rPr>
              <a:t> Cabinet </a:t>
            </a:r>
            <a:endParaRPr lang="en-GB" sz="1600">
              <a:cs typeface="AL-Mohanad" pitchFamily="2" charset="-78"/>
            </a:endParaRPr>
          </a:p>
        </p:txBody>
      </p:sp>
      <p:sp>
        <p:nvSpPr>
          <p:cNvPr id="8199" name="TextBox 18"/>
          <p:cNvSpPr txBox="1">
            <a:spLocks noChangeArrowheads="1"/>
          </p:cNvSpPr>
          <p:nvPr/>
        </p:nvSpPr>
        <p:spPr bwMode="auto">
          <a:xfrm>
            <a:off x="7620000" y="1142581"/>
            <a:ext cx="1463675" cy="830263"/>
          </a:xfrm>
          <a:prstGeom prst="rect">
            <a:avLst/>
          </a:prstGeom>
          <a:noFill/>
          <a:ln w="9525">
            <a:noFill/>
            <a:miter lim="800000"/>
            <a:headEnd/>
            <a:tailEnd/>
          </a:ln>
        </p:spPr>
        <p:txBody>
          <a:bodyPr>
            <a:spAutoFit/>
          </a:bodyPr>
          <a:lstStyle/>
          <a:p>
            <a:pPr algn="ctr"/>
            <a:r>
              <a:rPr lang="en-US" sz="1600">
                <a:cs typeface="AL-Mohanad" pitchFamily="2" charset="-78"/>
              </a:rPr>
              <a:t>ESMA &amp; Concerned Authority</a:t>
            </a:r>
            <a:endParaRPr lang="en-GB" sz="1600">
              <a:cs typeface="AL-Mohanad" pitchFamily="2" charset="-78"/>
            </a:endParaRPr>
          </a:p>
        </p:txBody>
      </p:sp>
      <p:sp>
        <p:nvSpPr>
          <p:cNvPr id="8200" name="TextBox 19"/>
          <p:cNvSpPr txBox="1">
            <a:spLocks noChangeArrowheads="1"/>
          </p:cNvSpPr>
          <p:nvPr/>
        </p:nvSpPr>
        <p:spPr bwMode="auto">
          <a:xfrm>
            <a:off x="6172200" y="1218781"/>
            <a:ext cx="1143000" cy="830263"/>
          </a:xfrm>
          <a:prstGeom prst="rect">
            <a:avLst/>
          </a:prstGeom>
          <a:noFill/>
          <a:ln w="9525">
            <a:noFill/>
            <a:miter lim="800000"/>
            <a:headEnd/>
            <a:tailEnd/>
          </a:ln>
        </p:spPr>
        <p:txBody>
          <a:bodyPr>
            <a:spAutoFit/>
          </a:bodyPr>
          <a:lstStyle/>
          <a:p>
            <a:pPr algn="ctr" rtl="1"/>
            <a:r>
              <a:rPr lang="en-US" sz="1600">
                <a:cs typeface="AL-Mohanad" pitchFamily="2" charset="-78"/>
              </a:rPr>
              <a:t>ESMA &amp; Local Authorities</a:t>
            </a:r>
            <a:endParaRPr lang="en-GB" sz="1600">
              <a:cs typeface="AL-Mohanad" pitchFamily="2" charset="-78"/>
            </a:endParaRPr>
          </a:p>
        </p:txBody>
      </p:sp>
      <p:sp>
        <p:nvSpPr>
          <p:cNvPr id="8201" name="TextBox 20"/>
          <p:cNvSpPr txBox="1">
            <a:spLocks noChangeArrowheads="1"/>
          </p:cNvSpPr>
          <p:nvPr/>
        </p:nvSpPr>
        <p:spPr bwMode="auto">
          <a:xfrm>
            <a:off x="4495800" y="1675981"/>
            <a:ext cx="1524000" cy="338138"/>
          </a:xfrm>
          <a:prstGeom prst="rect">
            <a:avLst/>
          </a:prstGeom>
          <a:noFill/>
          <a:ln w="9525">
            <a:noFill/>
            <a:miter lim="800000"/>
            <a:headEnd/>
            <a:tailEnd/>
          </a:ln>
        </p:spPr>
        <p:txBody>
          <a:bodyPr>
            <a:spAutoFit/>
          </a:bodyPr>
          <a:lstStyle/>
          <a:p>
            <a:pPr algn="ctr" rtl="1"/>
            <a:r>
              <a:rPr lang="en-US" sz="1600">
                <a:cs typeface="AL-Mohanad" pitchFamily="2" charset="-78"/>
              </a:rPr>
              <a:t>ESMA</a:t>
            </a:r>
            <a:endParaRPr lang="en-GB" sz="1600">
              <a:cs typeface="AL-Mohanad" pitchFamily="2" charset="-78"/>
            </a:endParaRPr>
          </a:p>
        </p:txBody>
      </p:sp>
      <p:graphicFrame>
        <p:nvGraphicFramePr>
          <p:cNvPr id="17" name="Diagram 16"/>
          <p:cNvGraphicFramePr/>
          <p:nvPr>
            <p:extLst>
              <p:ext uri="{D42A27DB-BD31-4B8C-83A1-F6EECF244321}">
                <p14:modId xmlns:p14="http://schemas.microsoft.com/office/powerpoint/2010/main" val="970015163"/>
              </p:ext>
            </p:extLst>
          </p:nvPr>
        </p:nvGraphicFramePr>
        <p:xfrm>
          <a:off x="1600200" y="2352256"/>
          <a:ext cx="7404674" cy="35310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Box 15"/>
          <p:cNvSpPr txBox="1"/>
          <p:nvPr/>
        </p:nvSpPr>
        <p:spPr>
          <a:xfrm>
            <a:off x="990600" y="514290"/>
            <a:ext cx="4800600" cy="400110"/>
          </a:xfrm>
          <a:prstGeom prst="rect">
            <a:avLst/>
          </a:prstGeom>
          <a:noFill/>
        </p:spPr>
        <p:txBody>
          <a:bodyPr>
            <a:spAutoFit/>
          </a:bodyPr>
          <a:lstStyle/>
          <a:p>
            <a:pPr fontAlgn="auto">
              <a:spcBef>
                <a:spcPts val="0"/>
              </a:spcBef>
              <a:spcAft>
                <a:spcPts val="0"/>
              </a:spcAft>
              <a:defRPr/>
            </a:pPr>
            <a:r>
              <a:rPr lang="en-US" sz="2000" dirty="0" smtClean="0">
                <a:solidFill>
                  <a:srgbClr val="00B050"/>
                </a:solidFill>
                <a:effectLst>
                  <a:outerShdw blurRad="38100" dist="38100" dir="2700000" algn="tl">
                    <a:srgbClr val="000000">
                      <a:alpha val="43137"/>
                    </a:srgbClr>
                  </a:outerShdw>
                </a:effectLst>
              </a:rPr>
              <a:t>Technical Regulation</a:t>
            </a:r>
            <a:endParaRPr lang="en-US" sz="2000" dirty="0">
              <a:solidFill>
                <a:srgbClr val="00B050"/>
              </a:solidFill>
              <a:effectLst>
                <a:outerShdw blurRad="38100" dist="38100" dir="2700000" algn="tl">
                  <a:srgbClr val="000000">
                    <a:alpha val="43137"/>
                  </a:srgbClr>
                </a:outerShdw>
              </a:effectLst>
            </a:endParaRPr>
          </a:p>
        </p:txBody>
      </p:sp>
      <p:graphicFrame>
        <p:nvGraphicFramePr>
          <p:cNvPr id="18" name="Diagram 17"/>
          <p:cNvGraphicFramePr/>
          <p:nvPr>
            <p:extLst>
              <p:ext uri="{D42A27DB-BD31-4B8C-83A1-F6EECF244321}">
                <p14:modId xmlns:p14="http://schemas.microsoft.com/office/powerpoint/2010/main" val="3349611242"/>
              </p:ext>
            </p:extLst>
          </p:nvPr>
        </p:nvGraphicFramePr>
        <p:xfrm>
          <a:off x="1371600" y="3546056"/>
          <a:ext cx="762000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9" name="Straight Arrow Connector 18"/>
          <p:cNvCxnSpPr/>
          <p:nvPr/>
        </p:nvCxnSpPr>
        <p:spPr>
          <a:xfrm rot="5400000">
            <a:off x="5510212" y="4814468"/>
            <a:ext cx="712788" cy="1587"/>
          </a:xfrm>
          <a:prstGeom prst="straightConnector1">
            <a:avLst/>
          </a:prstGeom>
          <a:ln w="76200">
            <a:solidFill>
              <a:schemeClr val="accent6">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447800" y="6084469"/>
            <a:ext cx="7315200" cy="158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371600" y="6173368"/>
            <a:ext cx="1196975" cy="369888"/>
          </a:xfrm>
          <a:prstGeom prst="rect">
            <a:avLst/>
          </a:prstGeom>
        </p:spPr>
        <p:txBody>
          <a:bodyPr wrap="none">
            <a:spAutoFit/>
          </a:bodyPr>
          <a:lstStyle/>
          <a:p>
            <a:pPr algn="ctr" rtl="1">
              <a:defRPr/>
            </a:pPr>
            <a:r>
              <a:rPr lang="en-US" b="1" dirty="0">
                <a:solidFill>
                  <a:schemeClr val="accent2">
                    <a:lumMod val="75000"/>
                  </a:schemeClr>
                </a:solidFill>
                <a:latin typeface="Arial" charset="0"/>
                <a:cs typeface="AL-Mohanad" pitchFamily="2" charset="-78"/>
              </a:rPr>
              <a:t>Low Risk</a:t>
            </a:r>
          </a:p>
        </p:txBody>
      </p:sp>
      <p:sp>
        <p:nvSpPr>
          <p:cNvPr id="22" name="Rectangle 5"/>
          <p:cNvSpPr>
            <a:spLocks noChangeArrowheads="1"/>
          </p:cNvSpPr>
          <p:nvPr/>
        </p:nvSpPr>
        <p:spPr bwMode="auto">
          <a:xfrm>
            <a:off x="7566025" y="6173368"/>
            <a:ext cx="1249363" cy="369888"/>
          </a:xfrm>
          <a:prstGeom prst="rect">
            <a:avLst/>
          </a:prstGeom>
          <a:noFill/>
          <a:ln w="9525">
            <a:noFill/>
            <a:miter lim="800000"/>
            <a:headEnd/>
            <a:tailEnd/>
          </a:ln>
        </p:spPr>
        <p:txBody>
          <a:bodyPr wrap="none">
            <a:spAutoFit/>
          </a:bodyPr>
          <a:lstStyle/>
          <a:p>
            <a:pPr algn="ctr" rtl="1"/>
            <a:r>
              <a:rPr lang="en-US" b="1">
                <a:solidFill>
                  <a:srgbClr val="FF0000"/>
                </a:solidFill>
                <a:cs typeface="AL-Mohanad" pitchFamily="2" charset="-78"/>
              </a:rPr>
              <a:t>High Risk</a:t>
            </a:r>
          </a:p>
        </p:txBody>
      </p:sp>
      <p:pic>
        <p:nvPicPr>
          <p:cNvPr id="23" name="Picture 3" descr="D:\Archive\High Resolution Logos\Header.jpg"/>
          <p:cNvPicPr>
            <a:picLocks noChangeAspect="1" noChangeArrowheads="1"/>
          </p:cNvPicPr>
          <p:nvPr/>
        </p:nvPicPr>
        <p:blipFill>
          <a:blip r:embed="rId17" cstate="print">
            <a:extLst>
              <a:ext uri="{28A0092B-C50C-407E-A947-70E740481C1C}">
                <a14:useLocalDpi xmlns:a14="http://schemas.microsoft.com/office/drawing/2010/main" val="0"/>
              </a:ext>
            </a:extLst>
          </a:blip>
          <a:srcRect l="5293" t="18661" r="78026" b="15648"/>
          <a:stretch>
            <a:fillRect/>
          </a:stretch>
        </p:blipFill>
        <p:spPr bwMode="auto">
          <a:xfrm>
            <a:off x="152400" y="152400"/>
            <a:ext cx="801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descr="D:\Archive\High Resolution Logos\Header.jpg"/>
          <p:cNvPicPr>
            <a:picLocks noChangeAspect="1" noChangeArrowheads="1"/>
          </p:cNvPicPr>
          <p:nvPr/>
        </p:nvPicPr>
        <p:blipFill>
          <a:blip r:embed="rId17" cstate="print">
            <a:extLst>
              <a:ext uri="{28A0092B-C50C-407E-A947-70E740481C1C}">
                <a14:useLocalDpi xmlns:a14="http://schemas.microsoft.com/office/drawing/2010/main" val="0"/>
              </a:ext>
            </a:extLst>
          </a:blip>
          <a:srcRect l="29010" t="18661" r="3381" b="15648"/>
          <a:stretch>
            <a:fillRect/>
          </a:stretch>
        </p:blipFill>
        <p:spPr bwMode="auto">
          <a:xfrm>
            <a:off x="5791200" y="152400"/>
            <a:ext cx="3251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000"/>
                                        <p:tgtEl>
                                          <p:spTgt spid="2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ChangeArrowheads="1"/>
          </p:cNvSpPr>
          <p:nvPr/>
        </p:nvSpPr>
        <p:spPr bwMode="auto">
          <a:xfrm>
            <a:off x="1976880" y="1219200"/>
            <a:ext cx="5371214" cy="461665"/>
          </a:xfrm>
          <a:prstGeom prst="rect">
            <a:avLst/>
          </a:prstGeom>
          <a:noFill/>
          <a:ln w="9525">
            <a:noFill/>
            <a:miter lim="800000"/>
            <a:headEnd/>
            <a:tailEnd/>
          </a:ln>
        </p:spPr>
        <p:txBody>
          <a:bodyPr wrap="none">
            <a:spAutoFit/>
          </a:bodyPr>
          <a:lstStyle/>
          <a:p>
            <a:pPr algn="ctr"/>
            <a:r>
              <a:rPr lang="en-GB" sz="2400" b="1" dirty="0"/>
              <a:t> Worldwide Standard Organizations</a:t>
            </a:r>
          </a:p>
        </p:txBody>
      </p:sp>
      <p:grpSp>
        <p:nvGrpSpPr>
          <p:cNvPr id="16" name="Group 3"/>
          <p:cNvGrpSpPr>
            <a:grpSpLocks/>
          </p:cNvGrpSpPr>
          <p:nvPr/>
        </p:nvGrpSpPr>
        <p:grpSpPr bwMode="auto">
          <a:xfrm>
            <a:off x="4108349" y="1990724"/>
            <a:ext cx="1225651" cy="1192214"/>
            <a:chOff x="1270" y="989"/>
            <a:chExt cx="755" cy="752"/>
          </a:xfrm>
        </p:grpSpPr>
        <p:graphicFrame>
          <p:nvGraphicFramePr>
            <p:cNvPr id="17" name="Object 4"/>
            <p:cNvGraphicFramePr>
              <a:graphicFrameLocks noChangeAspect="1"/>
            </p:cNvGraphicFramePr>
            <p:nvPr/>
          </p:nvGraphicFramePr>
          <p:xfrm>
            <a:off x="1279" y="991"/>
            <a:ext cx="744" cy="743"/>
          </p:xfrm>
          <a:graphic>
            <a:graphicData uri="http://schemas.openxmlformats.org/presentationml/2006/ole">
              <mc:AlternateContent xmlns:mc="http://schemas.openxmlformats.org/markup-compatibility/2006">
                <mc:Choice xmlns:v="urn:schemas-microsoft-com:vml" Requires="v">
                  <p:oleObj spid="_x0000_s1097" name="Image" r:id="rId3" imgW="542132" imgH="542132" progId="">
                    <p:embed/>
                  </p:oleObj>
                </mc:Choice>
                <mc:Fallback>
                  <p:oleObj name="Image" r:id="rId3" imgW="542132" imgH="542132"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9" y="991"/>
                          <a:ext cx="744" cy="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Rectangle 6"/>
            <p:cNvSpPr>
              <a:spLocks noChangeArrowheads="1"/>
            </p:cNvSpPr>
            <p:nvPr/>
          </p:nvSpPr>
          <p:spPr bwMode="auto">
            <a:xfrm>
              <a:off x="1270" y="989"/>
              <a:ext cx="755" cy="752"/>
            </a:xfrm>
            <a:prstGeom prst="rect">
              <a:avLst/>
            </a:prstGeom>
            <a:noFill/>
            <a:ln w="9525">
              <a:solidFill>
                <a:schemeClr val="bg1"/>
              </a:solidFill>
              <a:miter lim="800000"/>
              <a:headEnd/>
              <a:tailEnd/>
            </a:ln>
          </p:spPr>
          <p:txBody>
            <a:bodyPr wrap="none" anchor="ctr"/>
            <a:lstStyle/>
            <a:p>
              <a:endParaRPr lang="en-US"/>
            </a:p>
          </p:txBody>
        </p:sp>
      </p:grpSp>
      <p:grpSp>
        <p:nvGrpSpPr>
          <p:cNvPr id="20" name="Group 7"/>
          <p:cNvGrpSpPr>
            <a:grpSpLocks/>
          </p:cNvGrpSpPr>
          <p:nvPr/>
        </p:nvGrpSpPr>
        <p:grpSpPr bwMode="auto">
          <a:xfrm>
            <a:off x="5867400" y="2030413"/>
            <a:ext cx="1412223" cy="1169987"/>
            <a:chOff x="2715" y="987"/>
            <a:chExt cx="807" cy="754"/>
          </a:xfrm>
        </p:grpSpPr>
        <p:graphicFrame>
          <p:nvGraphicFramePr>
            <p:cNvPr id="21" name="Object 8"/>
            <p:cNvGraphicFramePr>
              <a:graphicFrameLocks noChangeAspect="1"/>
            </p:cNvGraphicFramePr>
            <p:nvPr/>
          </p:nvGraphicFramePr>
          <p:xfrm>
            <a:off x="2715" y="987"/>
            <a:ext cx="800" cy="743"/>
          </p:xfrm>
          <a:graphic>
            <a:graphicData uri="http://schemas.openxmlformats.org/presentationml/2006/ole">
              <mc:AlternateContent xmlns:mc="http://schemas.openxmlformats.org/markup-compatibility/2006">
                <mc:Choice xmlns:v="urn:schemas-microsoft-com:vml" Requires="v">
                  <p:oleObj spid="_x0000_s1098" name="Image" r:id="rId5" imgW="584970" imgH="542132" progId="">
                    <p:embed/>
                  </p:oleObj>
                </mc:Choice>
                <mc:Fallback>
                  <p:oleObj name="Image" r:id="rId5" imgW="584970" imgH="542132" progId="">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5" y="987"/>
                          <a:ext cx="800" cy="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Rectangle 10"/>
            <p:cNvSpPr>
              <a:spLocks noChangeArrowheads="1"/>
            </p:cNvSpPr>
            <p:nvPr/>
          </p:nvSpPr>
          <p:spPr bwMode="auto">
            <a:xfrm>
              <a:off x="2717" y="989"/>
              <a:ext cx="805" cy="752"/>
            </a:xfrm>
            <a:prstGeom prst="rect">
              <a:avLst/>
            </a:prstGeom>
            <a:noFill/>
            <a:ln w="9525">
              <a:solidFill>
                <a:schemeClr val="bg1"/>
              </a:solidFill>
              <a:miter lim="800000"/>
              <a:headEnd/>
              <a:tailEnd/>
            </a:ln>
          </p:spPr>
          <p:txBody>
            <a:bodyPr wrap="none" anchor="ctr"/>
            <a:lstStyle/>
            <a:p>
              <a:endParaRPr lang="en-US"/>
            </a:p>
          </p:txBody>
        </p:sp>
      </p:grpSp>
      <p:pic>
        <p:nvPicPr>
          <p:cNvPr id="24" name="Picture 14" descr="codex_r2_c1"/>
          <p:cNvPicPr>
            <a:picLocks noChangeAspect="1" noChangeArrowheads="1"/>
          </p:cNvPicPr>
          <p:nvPr/>
        </p:nvPicPr>
        <p:blipFill>
          <a:blip r:embed="rId7" cstate="print"/>
          <a:srcRect/>
          <a:stretch>
            <a:fillRect/>
          </a:stretch>
        </p:blipFill>
        <p:spPr bwMode="auto">
          <a:xfrm>
            <a:off x="1847850" y="3406775"/>
            <a:ext cx="5695950" cy="708025"/>
          </a:xfrm>
          <a:prstGeom prst="rect">
            <a:avLst/>
          </a:prstGeom>
          <a:noFill/>
          <a:ln w="9525">
            <a:noFill/>
            <a:miter lim="800000"/>
            <a:headEnd/>
            <a:tailEnd/>
          </a:ln>
        </p:spPr>
      </p:pic>
      <p:pic>
        <p:nvPicPr>
          <p:cNvPr id="25" name="Picture 15" descr="OIML Logo"/>
          <p:cNvPicPr>
            <a:picLocks noChangeAspect="1" noChangeArrowheads="1"/>
          </p:cNvPicPr>
          <p:nvPr/>
        </p:nvPicPr>
        <p:blipFill>
          <a:blip r:embed="rId8" cstate="print"/>
          <a:srcRect/>
          <a:stretch>
            <a:fillRect/>
          </a:stretch>
        </p:blipFill>
        <p:spPr bwMode="auto">
          <a:xfrm>
            <a:off x="2128837" y="1954213"/>
            <a:ext cx="1452563" cy="1228725"/>
          </a:xfrm>
          <a:prstGeom prst="rect">
            <a:avLst/>
          </a:prstGeom>
          <a:noFill/>
          <a:ln w="9525">
            <a:noFill/>
            <a:miter lim="800000"/>
            <a:headEnd/>
            <a:tailEnd/>
          </a:ln>
        </p:spPr>
      </p:pic>
      <p:pic>
        <p:nvPicPr>
          <p:cNvPr id="26" name="Picture 6" descr="logo">
            <a:hlinkClick r:id="rId9"/>
          </p:cNvPr>
          <p:cNvPicPr>
            <a:picLocks noChangeAspect="1" noChangeArrowheads="1"/>
          </p:cNvPicPr>
          <p:nvPr/>
        </p:nvPicPr>
        <p:blipFill>
          <a:blip r:embed="rId10" cstate="print"/>
          <a:srcRect/>
          <a:stretch>
            <a:fillRect/>
          </a:stretch>
        </p:blipFill>
        <p:spPr bwMode="auto">
          <a:xfrm>
            <a:off x="2874963" y="5935070"/>
            <a:ext cx="3200400" cy="742950"/>
          </a:xfrm>
          <a:prstGeom prst="rect">
            <a:avLst/>
          </a:prstGeom>
          <a:noFill/>
          <a:ln w="9525">
            <a:noFill/>
            <a:miter lim="800000"/>
            <a:headEnd/>
            <a:tailEnd/>
          </a:ln>
        </p:spPr>
      </p:pic>
      <p:pic>
        <p:nvPicPr>
          <p:cNvPr id="27" name="Picture 8" descr="http://www.cenelec.eu/cenelec/Images/logo.gif">
            <a:hlinkClick r:id="rId11"/>
          </p:cNvPr>
          <p:cNvPicPr>
            <a:picLocks noChangeAspect="1" noChangeArrowheads="1"/>
          </p:cNvPicPr>
          <p:nvPr/>
        </p:nvPicPr>
        <p:blipFill>
          <a:blip r:embed="rId12" cstate="print"/>
          <a:srcRect/>
          <a:stretch>
            <a:fillRect/>
          </a:stretch>
        </p:blipFill>
        <p:spPr bwMode="auto">
          <a:xfrm>
            <a:off x="685231" y="6008000"/>
            <a:ext cx="1647825" cy="638175"/>
          </a:xfrm>
          <a:prstGeom prst="rect">
            <a:avLst/>
          </a:prstGeom>
          <a:noFill/>
          <a:ln w="9525">
            <a:noFill/>
            <a:miter lim="800000"/>
            <a:headEnd/>
            <a:tailEnd/>
          </a:ln>
        </p:spPr>
      </p:pic>
      <p:pic>
        <p:nvPicPr>
          <p:cNvPr id="28" name="Picture 2" descr="AHRI Logo"/>
          <p:cNvPicPr>
            <a:picLocks noChangeAspect="1" noChangeArrowheads="1"/>
          </p:cNvPicPr>
          <p:nvPr/>
        </p:nvPicPr>
        <p:blipFill>
          <a:blip r:embed="rId13" cstate="print"/>
          <a:srcRect/>
          <a:stretch>
            <a:fillRect/>
          </a:stretch>
        </p:blipFill>
        <p:spPr bwMode="auto">
          <a:xfrm>
            <a:off x="6324600" y="6019800"/>
            <a:ext cx="2524125" cy="57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 name="Picture 4" descr="http://www.aidmo.org/beta/templates/arabic/images/banner.png"/>
          <p:cNvPicPr>
            <a:picLocks noChangeAspect="1" noChangeArrowheads="1"/>
          </p:cNvPicPr>
          <p:nvPr/>
        </p:nvPicPr>
        <p:blipFill>
          <a:blip r:embed="rId14" cstate="print"/>
          <a:srcRect/>
          <a:stretch>
            <a:fillRect/>
          </a:stretch>
        </p:blipFill>
        <p:spPr bwMode="auto">
          <a:xfrm>
            <a:off x="3170830" y="4825170"/>
            <a:ext cx="3048000" cy="896938"/>
          </a:xfrm>
          <a:prstGeom prst="rect">
            <a:avLst/>
          </a:prstGeom>
          <a:noFill/>
          <a:ln w="9525">
            <a:noFill/>
            <a:miter lim="800000"/>
            <a:headEnd/>
            <a:tailEnd/>
          </a:ln>
        </p:spPr>
      </p:pic>
      <p:sp>
        <p:nvSpPr>
          <p:cNvPr id="30" name="TextBox 29"/>
          <p:cNvSpPr txBox="1"/>
          <p:nvPr/>
        </p:nvSpPr>
        <p:spPr>
          <a:xfrm>
            <a:off x="990600" y="514290"/>
            <a:ext cx="4800600" cy="400110"/>
          </a:xfrm>
          <a:prstGeom prst="rect">
            <a:avLst/>
          </a:prstGeom>
          <a:noFill/>
        </p:spPr>
        <p:txBody>
          <a:bodyPr>
            <a:spAutoFit/>
          </a:bodyPr>
          <a:lstStyle/>
          <a:p>
            <a:pPr fontAlgn="auto">
              <a:spcBef>
                <a:spcPts val="0"/>
              </a:spcBef>
              <a:spcAft>
                <a:spcPts val="0"/>
              </a:spcAft>
              <a:defRPr/>
            </a:pPr>
            <a:r>
              <a:rPr lang="en-US" sz="2000" dirty="0" smtClean="0">
                <a:solidFill>
                  <a:srgbClr val="00B050"/>
                </a:solidFill>
                <a:effectLst>
                  <a:outerShdw blurRad="38100" dist="38100" dir="2700000" algn="tl">
                    <a:srgbClr val="000000">
                      <a:alpha val="43137"/>
                    </a:srgbClr>
                  </a:outerShdw>
                </a:effectLst>
              </a:rPr>
              <a:t>Standards</a:t>
            </a:r>
            <a:endParaRPr lang="en-US" sz="2000" dirty="0">
              <a:solidFill>
                <a:srgbClr val="00B050"/>
              </a:solidFill>
              <a:effectLst>
                <a:outerShdw blurRad="38100" dist="38100" dir="2700000" algn="tl">
                  <a:srgbClr val="000000">
                    <a:alpha val="43137"/>
                  </a:srgbClr>
                </a:outerShdw>
              </a:effectLst>
            </a:endParaRPr>
          </a:p>
        </p:txBody>
      </p:sp>
      <p:pic>
        <p:nvPicPr>
          <p:cNvPr id="31"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3667" y="4695444"/>
            <a:ext cx="987133" cy="1019556"/>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9" descr="http://www.smiic.org/pictures/smic.jpg"/>
          <p:cNvPicPr>
            <a:picLocks noChangeAspect="1" noChangeArrowheads="1"/>
          </p:cNvPicPr>
          <p:nvPr/>
        </p:nvPicPr>
        <p:blipFill>
          <a:blip r:embed="rId16">
            <a:extLst>
              <a:ext uri="{28A0092B-C50C-407E-A947-70E740481C1C}">
                <a14:useLocalDpi xmlns:a14="http://schemas.microsoft.com/office/drawing/2010/main" val="0"/>
              </a:ext>
            </a:extLst>
          </a:blip>
          <a:srcRect l="74542"/>
          <a:stretch>
            <a:fillRect/>
          </a:stretch>
        </p:blipFill>
        <p:spPr bwMode="auto">
          <a:xfrm>
            <a:off x="6929536" y="4724400"/>
            <a:ext cx="1300064" cy="91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descr="D:\Archive\High Resolution Logos\Header.jpg"/>
          <p:cNvPicPr>
            <a:picLocks noChangeAspect="1" noChangeArrowheads="1"/>
          </p:cNvPicPr>
          <p:nvPr/>
        </p:nvPicPr>
        <p:blipFill>
          <a:blip r:embed="rId17" cstate="print">
            <a:extLst>
              <a:ext uri="{28A0092B-C50C-407E-A947-70E740481C1C}">
                <a14:useLocalDpi xmlns:a14="http://schemas.microsoft.com/office/drawing/2010/main" val="0"/>
              </a:ext>
            </a:extLst>
          </a:blip>
          <a:srcRect l="5293" t="18661" r="78026" b="15648"/>
          <a:stretch>
            <a:fillRect/>
          </a:stretch>
        </p:blipFill>
        <p:spPr bwMode="auto">
          <a:xfrm>
            <a:off x="152400" y="152400"/>
            <a:ext cx="801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descr="D:\Archive\High Resolution Logos\Header.jpg"/>
          <p:cNvPicPr>
            <a:picLocks noChangeAspect="1" noChangeArrowheads="1"/>
          </p:cNvPicPr>
          <p:nvPr/>
        </p:nvPicPr>
        <p:blipFill>
          <a:blip r:embed="rId17" cstate="print">
            <a:extLst>
              <a:ext uri="{28A0092B-C50C-407E-A947-70E740481C1C}">
                <a14:useLocalDpi xmlns:a14="http://schemas.microsoft.com/office/drawing/2010/main" val="0"/>
              </a:ext>
            </a:extLst>
          </a:blip>
          <a:srcRect l="29010" t="18661" r="3381" b="15648"/>
          <a:stretch>
            <a:fillRect/>
          </a:stretch>
        </p:blipFill>
        <p:spPr bwMode="auto">
          <a:xfrm>
            <a:off x="5791200" y="152400"/>
            <a:ext cx="3251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91635661"/>
              </p:ext>
            </p:extLst>
          </p:nvPr>
        </p:nvGraphicFramePr>
        <p:xfrm>
          <a:off x="-304800" y="152400"/>
          <a:ext cx="88392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3" descr="D:\Archive\High Resolution Logos\Header.jpg"/>
          <p:cNvPicPr>
            <a:picLocks noChangeAspect="1" noChangeArrowheads="1"/>
          </p:cNvPicPr>
          <p:nvPr/>
        </p:nvPicPr>
        <p:blipFill>
          <a:blip r:embed="rId7" cstate="print">
            <a:extLst>
              <a:ext uri="{28A0092B-C50C-407E-A947-70E740481C1C}">
                <a14:useLocalDpi xmlns:a14="http://schemas.microsoft.com/office/drawing/2010/main" val="0"/>
              </a:ext>
            </a:extLst>
          </a:blip>
          <a:srcRect l="5293" t="18661" r="78026" b="15648"/>
          <a:stretch>
            <a:fillRect/>
          </a:stretch>
        </p:blipFill>
        <p:spPr bwMode="auto">
          <a:xfrm>
            <a:off x="152400" y="152400"/>
            <a:ext cx="801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D:\Archive\High Resolution Logos\Header.jpg"/>
          <p:cNvPicPr>
            <a:picLocks noChangeAspect="1" noChangeArrowheads="1"/>
          </p:cNvPicPr>
          <p:nvPr/>
        </p:nvPicPr>
        <p:blipFill>
          <a:blip r:embed="rId7" cstate="print">
            <a:extLst>
              <a:ext uri="{28A0092B-C50C-407E-A947-70E740481C1C}">
                <a14:useLocalDpi xmlns:a14="http://schemas.microsoft.com/office/drawing/2010/main" val="0"/>
              </a:ext>
            </a:extLst>
          </a:blip>
          <a:srcRect l="29010" t="18661" r="3381" b="15648"/>
          <a:stretch>
            <a:fillRect/>
          </a:stretch>
        </p:blipFill>
        <p:spPr bwMode="auto">
          <a:xfrm>
            <a:off x="5791200" y="152400"/>
            <a:ext cx="3251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93744787"/>
              </p:ext>
            </p:extLst>
          </p:nvPr>
        </p:nvGraphicFramePr>
        <p:xfrm>
          <a:off x="-228600" y="0"/>
          <a:ext cx="88392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3" descr="ESMA Logo"/>
          <p:cNvPicPr>
            <a:picLocks noChangeAspect="1" noChangeArrowheads="1"/>
          </p:cNvPicPr>
          <p:nvPr/>
        </p:nvPicPr>
        <p:blipFill>
          <a:blip r:embed="rId7" cstate="print"/>
          <a:srcRect/>
          <a:stretch>
            <a:fillRect/>
          </a:stretch>
        </p:blipFill>
        <p:spPr bwMode="auto">
          <a:xfrm>
            <a:off x="2819400" y="2438400"/>
            <a:ext cx="2638149" cy="2209800"/>
          </a:xfrm>
          <a:prstGeom prst="rect">
            <a:avLst/>
          </a:prstGeom>
          <a:noFill/>
          <a:ln w="9525">
            <a:noFill/>
            <a:miter lim="800000"/>
            <a:headEnd/>
            <a:tailEnd/>
          </a:ln>
        </p:spPr>
      </p:pic>
      <p:sp>
        <p:nvSpPr>
          <p:cNvPr id="4" name="TextBox 3"/>
          <p:cNvSpPr txBox="1">
            <a:spLocks noChangeArrowheads="1"/>
          </p:cNvSpPr>
          <p:nvPr/>
        </p:nvSpPr>
        <p:spPr bwMode="auto">
          <a:xfrm>
            <a:off x="2667000" y="4648200"/>
            <a:ext cx="3048000" cy="400050"/>
          </a:xfrm>
          <a:prstGeom prst="rect">
            <a:avLst/>
          </a:prstGeom>
          <a:noFill/>
          <a:ln w="9525">
            <a:noFill/>
            <a:miter lim="800000"/>
            <a:headEnd/>
            <a:tailEnd/>
          </a:ln>
        </p:spPr>
        <p:txBody>
          <a:bodyPr>
            <a:spAutoFit/>
          </a:bodyPr>
          <a:lstStyle/>
          <a:p>
            <a:pPr algn="ctr" rtl="1"/>
            <a:r>
              <a:rPr lang="en-US" sz="2000" dirty="0" smtClean="0">
                <a:latin typeface="Calibri" pitchFamily="34" charset="0"/>
                <a:cs typeface="AL-Mohanad" pitchFamily="2" charset="-78"/>
              </a:rPr>
              <a:t>Strategic Partners</a:t>
            </a:r>
            <a:endParaRPr lang="en-US" sz="2000" dirty="0">
              <a:latin typeface="Calibri" pitchFamily="34" charset="0"/>
              <a:cs typeface="AL-Mohanad" pitchFamily="2" charset="-78"/>
            </a:endParaRPr>
          </a:p>
        </p:txBody>
      </p:sp>
      <p:pic>
        <p:nvPicPr>
          <p:cNvPr id="5" name="Picture 3" descr="D:\Archive\High Resolution Logos\Header.jpg"/>
          <p:cNvPicPr>
            <a:picLocks noChangeAspect="1" noChangeArrowheads="1"/>
          </p:cNvPicPr>
          <p:nvPr/>
        </p:nvPicPr>
        <p:blipFill>
          <a:blip r:embed="rId8" cstate="print">
            <a:extLst>
              <a:ext uri="{28A0092B-C50C-407E-A947-70E740481C1C}">
                <a14:useLocalDpi xmlns:a14="http://schemas.microsoft.com/office/drawing/2010/main" val="0"/>
              </a:ext>
            </a:extLst>
          </a:blip>
          <a:srcRect l="5293" t="18661" r="78026" b="15648"/>
          <a:stretch>
            <a:fillRect/>
          </a:stretch>
        </p:blipFill>
        <p:spPr bwMode="auto">
          <a:xfrm>
            <a:off x="152400" y="152400"/>
            <a:ext cx="801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D:\Archive\High Resolution Logos\Header.jpg"/>
          <p:cNvPicPr>
            <a:picLocks noChangeAspect="1" noChangeArrowheads="1"/>
          </p:cNvPicPr>
          <p:nvPr/>
        </p:nvPicPr>
        <p:blipFill>
          <a:blip r:embed="rId8" cstate="print">
            <a:extLst>
              <a:ext uri="{28A0092B-C50C-407E-A947-70E740481C1C}">
                <a14:useLocalDpi xmlns:a14="http://schemas.microsoft.com/office/drawing/2010/main" val="0"/>
              </a:ext>
            </a:extLst>
          </a:blip>
          <a:srcRect l="29010" t="18661" r="3381" b="15648"/>
          <a:stretch>
            <a:fillRect/>
          </a:stretch>
        </p:blipFill>
        <p:spPr bwMode="auto">
          <a:xfrm>
            <a:off x="5791200" y="152400"/>
            <a:ext cx="3251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466725"/>
            <a:ext cx="4800600" cy="400110"/>
          </a:xfrm>
          <a:prstGeom prst="rect">
            <a:avLst/>
          </a:prstGeom>
          <a:noFill/>
        </p:spPr>
        <p:txBody>
          <a:bodyPr>
            <a:spAutoFit/>
          </a:bodyPr>
          <a:lstStyle/>
          <a:p>
            <a:pPr fontAlgn="auto">
              <a:spcBef>
                <a:spcPts val="0"/>
              </a:spcBef>
              <a:spcAft>
                <a:spcPts val="0"/>
              </a:spcAft>
              <a:defRPr/>
            </a:pPr>
            <a:r>
              <a:rPr lang="en-US" sz="2000" dirty="0" smtClean="0">
                <a:solidFill>
                  <a:srgbClr val="00B050"/>
                </a:solidFill>
                <a:effectLst>
                  <a:outerShdw blurRad="38100" dist="38100" dir="2700000" algn="tl">
                    <a:srgbClr val="000000">
                      <a:alpha val="43137"/>
                    </a:srgbClr>
                  </a:outerShdw>
                </a:effectLst>
              </a:rPr>
              <a:t>Standards</a:t>
            </a:r>
            <a:endParaRPr lang="en-US" sz="2000" dirty="0">
              <a:solidFill>
                <a:srgbClr val="00B050"/>
              </a:solidFill>
              <a:effectLst>
                <a:outerShdw blurRad="38100" dist="38100" dir="2700000" algn="tl">
                  <a:srgbClr val="000000">
                    <a:alpha val="43137"/>
                  </a:srgbClr>
                </a:outerShdw>
              </a:effectLst>
            </a:endParaRPr>
          </a:p>
        </p:txBody>
      </p:sp>
      <p:sp>
        <p:nvSpPr>
          <p:cNvPr id="7" name="Oval 2"/>
          <p:cNvSpPr>
            <a:spLocks noChangeArrowheads="1"/>
          </p:cNvSpPr>
          <p:nvPr/>
        </p:nvSpPr>
        <p:spPr bwMode="auto">
          <a:xfrm>
            <a:off x="2438400" y="2038350"/>
            <a:ext cx="3962400" cy="38862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GB">
              <a:cs typeface="AL-Mohanad" pitchFamily="2" charset="-78"/>
            </a:endParaRPr>
          </a:p>
        </p:txBody>
      </p:sp>
      <p:sp>
        <p:nvSpPr>
          <p:cNvPr id="8" name="Oval 3"/>
          <p:cNvSpPr>
            <a:spLocks noChangeArrowheads="1"/>
          </p:cNvSpPr>
          <p:nvPr/>
        </p:nvSpPr>
        <p:spPr bwMode="auto">
          <a:xfrm>
            <a:off x="3578225" y="1339850"/>
            <a:ext cx="1755775" cy="56515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GB">
              <a:cs typeface="AL-Mohanad" pitchFamily="2" charset="-78"/>
            </a:endParaRPr>
          </a:p>
        </p:txBody>
      </p:sp>
      <p:sp>
        <p:nvSpPr>
          <p:cNvPr id="9" name="Oval 4"/>
          <p:cNvSpPr>
            <a:spLocks noChangeArrowheads="1"/>
          </p:cNvSpPr>
          <p:nvPr/>
        </p:nvSpPr>
        <p:spPr bwMode="auto">
          <a:xfrm>
            <a:off x="5815013" y="5287963"/>
            <a:ext cx="1755775" cy="658812"/>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GB">
              <a:cs typeface="AL-Mohanad" pitchFamily="2" charset="-78"/>
            </a:endParaRPr>
          </a:p>
        </p:txBody>
      </p:sp>
      <p:sp>
        <p:nvSpPr>
          <p:cNvPr id="10" name="Oval 5"/>
          <p:cNvSpPr>
            <a:spLocks noChangeArrowheads="1"/>
          </p:cNvSpPr>
          <p:nvPr/>
        </p:nvSpPr>
        <p:spPr bwMode="auto">
          <a:xfrm>
            <a:off x="3581400" y="6096000"/>
            <a:ext cx="1755775" cy="56515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GB">
              <a:cs typeface="AL-Mohanad" pitchFamily="2" charset="-78"/>
            </a:endParaRPr>
          </a:p>
        </p:txBody>
      </p:sp>
      <p:sp>
        <p:nvSpPr>
          <p:cNvPr id="11" name="Oval 6"/>
          <p:cNvSpPr>
            <a:spLocks noChangeArrowheads="1"/>
          </p:cNvSpPr>
          <p:nvPr/>
        </p:nvSpPr>
        <p:spPr bwMode="auto">
          <a:xfrm>
            <a:off x="6550025" y="3375025"/>
            <a:ext cx="2365375" cy="1196975"/>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GB">
              <a:cs typeface="AL-Mohanad" pitchFamily="2" charset="-78"/>
            </a:endParaRPr>
          </a:p>
        </p:txBody>
      </p:sp>
      <p:sp>
        <p:nvSpPr>
          <p:cNvPr id="12" name="Oval 7"/>
          <p:cNvSpPr>
            <a:spLocks noChangeArrowheads="1"/>
          </p:cNvSpPr>
          <p:nvPr/>
        </p:nvSpPr>
        <p:spPr bwMode="auto">
          <a:xfrm>
            <a:off x="5902325" y="1971675"/>
            <a:ext cx="1754188" cy="73183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GB">
              <a:cs typeface="AL-Mohanad" pitchFamily="2" charset="-78"/>
            </a:endParaRPr>
          </a:p>
        </p:txBody>
      </p:sp>
      <p:sp>
        <p:nvSpPr>
          <p:cNvPr id="13" name="Oval 8"/>
          <p:cNvSpPr>
            <a:spLocks noChangeArrowheads="1"/>
          </p:cNvSpPr>
          <p:nvPr/>
        </p:nvSpPr>
        <p:spPr bwMode="auto">
          <a:xfrm>
            <a:off x="1365250" y="5238750"/>
            <a:ext cx="1754188" cy="76835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GB">
              <a:cs typeface="AL-Mohanad" pitchFamily="2" charset="-78"/>
            </a:endParaRPr>
          </a:p>
        </p:txBody>
      </p:sp>
      <p:sp>
        <p:nvSpPr>
          <p:cNvPr id="14" name="Oval 9"/>
          <p:cNvSpPr>
            <a:spLocks noChangeArrowheads="1"/>
          </p:cNvSpPr>
          <p:nvPr/>
        </p:nvSpPr>
        <p:spPr bwMode="auto">
          <a:xfrm>
            <a:off x="1216025" y="1981200"/>
            <a:ext cx="1755775" cy="56515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GB">
              <a:cs typeface="AL-Mohanad" pitchFamily="2" charset="-78"/>
            </a:endParaRPr>
          </a:p>
        </p:txBody>
      </p:sp>
      <p:sp>
        <p:nvSpPr>
          <p:cNvPr id="15" name="Oval 10"/>
          <p:cNvSpPr>
            <a:spLocks noChangeArrowheads="1"/>
          </p:cNvSpPr>
          <p:nvPr/>
        </p:nvSpPr>
        <p:spPr bwMode="auto">
          <a:xfrm>
            <a:off x="533400" y="3563938"/>
            <a:ext cx="1754188" cy="779462"/>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GB">
              <a:cs typeface="AL-Mohanad" pitchFamily="2" charset="-78"/>
            </a:endParaRPr>
          </a:p>
        </p:txBody>
      </p:sp>
      <p:sp>
        <p:nvSpPr>
          <p:cNvPr id="16" name="Text Box 11"/>
          <p:cNvSpPr txBox="1">
            <a:spLocks noChangeArrowheads="1"/>
          </p:cNvSpPr>
          <p:nvPr/>
        </p:nvSpPr>
        <p:spPr bwMode="auto">
          <a:xfrm>
            <a:off x="5942013" y="2128838"/>
            <a:ext cx="1754187" cy="366712"/>
          </a:xfrm>
          <a:prstGeom prst="rect">
            <a:avLst/>
          </a:prstGeom>
          <a:noFill/>
          <a:ln w="9525">
            <a:noFill/>
            <a:miter lim="800000"/>
            <a:headEnd/>
            <a:tailEnd/>
          </a:ln>
          <a:effectLst/>
        </p:spPr>
        <p:txBody>
          <a:bodyPr>
            <a:spAutoFit/>
          </a:bodyPr>
          <a:lstStyle/>
          <a:p>
            <a:pPr algn="ctr">
              <a:spcBef>
                <a:spcPct val="50000"/>
              </a:spcBef>
              <a:defRPr/>
            </a:pPr>
            <a:r>
              <a:rPr lang="en-US" dirty="0">
                <a:solidFill>
                  <a:srgbClr val="993300"/>
                </a:solidFill>
                <a:effectLst>
                  <a:outerShdw blurRad="38100" dist="38100" dir="2700000" algn="tl">
                    <a:srgbClr val="C0C0C0"/>
                  </a:outerShdw>
                </a:effectLst>
                <a:latin typeface="Times New Roman" pitchFamily="18" charset="0"/>
                <a:cs typeface="AL-Mohanad" pitchFamily="2" charset="-78"/>
              </a:rPr>
              <a:t>Regulators</a:t>
            </a:r>
          </a:p>
        </p:txBody>
      </p:sp>
      <p:sp>
        <p:nvSpPr>
          <p:cNvPr id="17" name="Text Box 12"/>
          <p:cNvSpPr txBox="1">
            <a:spLocks noChangeArrowheads="1"/>
          </p:cNvSpPr>
          <p:nvPr/>
        </p:nvSpPr>
        <p:spPr bwMode="auto">
          <a:xfrm>
            <a:off x="533400" y="3678238"/>
            <a:ext cx="1754188" cy="646112"/>
          </a:xfrm>
          <a:prstGeom prst="rect">
            <a:avLst/>
          </a:prstGeom>
          <a:noFill/>
          <a:ln w="9525">
            <a:noFill/>
            <a:miter lim="800000"/>
            <a:headEnd/>
            <a:tailEnd/>
          </a:ln>
          <a:effectLst/>
        </p:spPr>
        <p:txBody>
          <a:bodyPr>
            <a:spAutoFit/>
          </a:bodyPr>
          <a:lstStyle/>
          <a:p>
            <a:pPr algn="ctr">
              <a:spcBef>
                <a:spcPct val="50000"/>
              </a:spcBef>
              <a:defRPr/>
            </a:pPr>
            <a:r>
              <a:rPr lang="en-US" dirty="0">
                <a:solidFill>
                  <a:srgbClr val="993300"/>
                </a:solidFill>
                <a:effectLst>
                  <a:outerShdw blurRad="38100" dist="38100" dir="2700000" algn="tl">
                    <a:srgbClr val="C0C0C0"/>
                  </a:outerShdw>
                </a:effectLst>
                <a:latin typeface="Times New Roman" pitchFamily="18" charset="0"/>
                <a:cs typeface="AL-Mohanad" pitchFamily="2" charset="-78"/>
              </a:rPr>
              <a:t>Manufacturer/ trader</a:t>
            </a:r>
          </a:p>
        </p:txBody>
      </p:sp>
      <p:sp>
        <p:nvSpPr>
          <p:cNvPr id="18" name="Text Box 13"/>
          <p:cNvSpPr txBox="1">
            <a:spLocks noChangeArrowheads="1"/>
          </p:cNvSpPr>
          <p:nvPr/>
        </p:nvSpPr>
        <p:spPr bwMode="auto">
          <a:xfrm>
            <a:off x="1216025" y="2084388"/>
            <a:ext cx="1755775" cy="366712"/>
          </a:xfrm>
          <a:prstGeom prst="rect">
            <a:avLst/>
          </a:prstGeom>
          <a:noFill/>
          <a:ln w="9525">
            <a:noFill/>
            <a:miter lim="800000"/>
            <a:headEnd/>
            <a:tailEnd/>
          </a:ln>
          <a:effectLst/>
        </p:spPr>
        <p:txBody>
          <a:bodyPr>
            <a:spAutoFit/>
          </a:bodyPr>
          <a:lstStyle/>
          <a:p>
            <a:pPr algn="ctr">
              <a:spcBef>
                <a:spcPct val="50000"/>
              </a:spcBef>
              <a:defRPr/>
            </a:pPr>
            <a:r>
              <a:rPr lang="en-US" dirty="0">
                <a:solidFill>
                  <a:srgbClr val="993300"/>
                </a:solidFill>
                <a:effectLst>
                  <a:outerShdw blurRad="38100" dist="38100" dir="2700000" algn="tl">
                    <a:srgbClr val="C0C0C0"/>
                  </a:outerShdw>
                </a:effectLst>
                <a:latin typeface="Times New Roman" pitchFamily="18" charset="0"/>
                <a:cs typeface="AL-Mohanad" pitchFamily="2" charset="-78"/>
              </a:rPr>
              <a:t>Labs</a:t>
            </a:r>
          </a:p>
        </p:txBody>
      </p:sp>
      <p:sp>
        <p:nvSpPr>
          <p:cNvPr id="19" name="Text Box 14"/>
          <p:cNvSpPr txBox="1">
            <a:spLocks noChangeArrowheads="1"/>
          </p:cNvSpPr>
          <p:nvPr/>
        </p:nvSpPr>
        <p:spPr bwMode="auto">
          <a:xfrm>
            <a:off x="1365250" y="5365750"/>
            <a:ext cx="1754188" cy="646113"/>
          </a:xfrm>
          <a:prstGeom prst="rect">
            <a:avLst/>
          </a:prstGeom>
          <a:noFill/>
          <a:ln w="9525">
            <a:noFill/>
            <a:miter lim="800000"/>
            <a:headEnd/>
            <a:tailEnd/>
          </a:ln>
          <a:effectLst/>
        </p:spPr>
        <p:txBody>
          <a:bodyPr>
            <a:spAutoFit/>
          </a:bodyPr>
          <a:lstStyle/>
          <a:p>
            <a:pPr algn="ctr">
              <a:spcBef>
                <a:spcPct val="50000"/>
              </a:spcBef>
              <a:defRPr/>
            </a:pPr>
            <a:r>
              <a:rPr lang="en-US" dirty="0">
                <a:solidFill>
                  <a:srgbClr val="993300"/>
                </a:solidFill>
                <a:effectLst>
                  <a:outerShdw blurRad="38100" dist="38100" dir="2700000" algn="tl">
                    <a:srgbClr val="C0C0C0"/>
                  </a:outerShdw>
                </a:effectLst>
                <a:latin typeface="Times New Roman" pitchFamily="18" charset="0"/>
                <a:cs typeface="AL-Mohanad" pitchFamily="2" charset="-78"/>
              </a:rPr>
              <a:t>Certification Bodies</a:t>
            </a:r>
          </a:p>
        </p:txBody>
      </p:sp>
      <p:sp>
        <p:nvSpPr>
          <p:cNvPr id="20" name="Text Box 15"/>
          <p:cNvSpPr txBox="1">
            <a:spLocks noChangeArrowheads="1"/>
          </p:cNvSpPr>
          <p:nvPr/>
        </p:nvSpPr>
        <p:spPr bwMode="auto">
          <a:xfrm>
            <a:off x="6550025" y="3675063"/>
            <a:ext cx="2365375" cy="646112"/>
          </a:xfrm>
          <a:prstGeom prst="rect">
            <a:avLst/>
          </a:prstGeom>
          <a:noFill/>
          <a:ln w="9525">
            <a:noFill/>
            <a:miter lim="800000"/>
            <a:headEnd/>
            <a:tailEnd/>
          </a:ln>
          <a:effectLst/>
        </p:spPr>
        <p:txBody>
          <a:bodyPr>
            <a:spAutoFit/>
          </a:bodyPr>
          <a:lstStyle/>
          <a:p>
            <a:pPr algn="ctr">
              <a:spcBef>
                <a:spcPct val="50000"/>
              </a:spcBef>
              <a:defRPr/>
            </a:pPr>
            <a:r>
              <a:rPr lang="en-US" dirty="0">
                <a:solidFill>
                  <a:srgbClr val="993300"/>
                </a:solidFill>
                <a:effectLst>
                  <a:outerShdw blurRad="38100" dist="38100" dir="2700000" algn="tl">
                    <a:srgbClr val="C0C0C0"/>
                  </a:outerShdw>
                </a:effectLst>
                <a:latin typeface="Times New Roman" pitchFamily="18" charset="0"/>
                <a:cs typeface="AL-Mohanad" pitchFamily="2" charset="-78"/>
              </a:rPr>
              <a:t>Consumer Protection Agencies</a:t>
            </a:r>
          </a:p>
        </p:txBody>
      </p:sp>
      <p:sp>
        <p:nvSpPr>
          <p:cNvPr id="21" name="Text Box 16"/>
          <p:cNvSpPr txBox="1">
            <a:spLocks noChangeArrowheads="1"/>
          </p:cNvSpPr>
          <p:nvPr/>
        </p:nvSpPr>
        <p:spPr bwMode="auto">
          <a:xfrm>
            <a:off x="3581400" y="6188075"/>
            <a:ext cx="1755775" cy="366713"/>
          </a:xfrm>
          <a:prstGeom prst="rect">
            <a:avLst/>
          </a:prstGeom>
          <a:noFill/>
          <a:ln w="9525">
            <a:noFill/>
            <a:miter lim="800000"/>
            <a:headEnd/>
            <a:tailEnd/>
          </a:ln>
          <a:effectLst/>
        </p:spPr>
        <p:txBody>
          <a:bodyPr>
            <a:spAutoFit/>
          </a:bodyPr>
          <a:lstStyle/>
          <a:p>
            <a:pPr algn="ctr">
              <a:spcBef>
                <a:spcPct val="50000"/>
              </a:spcBef>
              <a:defRPr/>
            </a:pPr>
            <a:r>
              <a:rPr lang="en-US" dirty="0">
                <a:solidFill>
                  <a:srgbClr val="993300"/>
                </a:solidFill>
                <a:effectLst>
                  <a:outerShdw blurRad="38100" dist="38100" dir="2700000" algn="tl">
                    <a:srgbClr val="C0C0C0"/>
                  </a:outerShdw>
                </a:effectLst>
                <a:latin typeface="Times New Roman" pitchFamily="18" charset="0"/>
                <a:cs typeface="AL-Mohanad" pitchFamily="2" charset="-78"/>
              </a:rPr>
              <a:t>Main Users</a:t>
            </a:r>
          </a:p>
        </p:txBody>
      </p:sp>
      <p:sp>
        <p:nvSpPr>
          <p:cNvPr id="22" name="Text Box 17"/>
          <p:cNvSpPr txBox="1">
            <a:spLocks noChangeArrowheads="1"/>
          </p:cNvSpPr>
          <p:nvPr/>
        </p:nvSpPr>
        <p:spPr bwMode="auto">
          <a:xfrm>
            <a:off x="5815013" y="5405438"/>
            <a:ext cx="1755775" cy="366712"/>
          </a:xfrm>
          <a:prstGeom prst="rect">
            <a:avLst/>
          </a:prstGeom>
          <a:noFill/>
          <a:ln w="9525">
            <a:noFill/>
            <a:miter lim="800000"/>
            <a:headEnd/>
            <a:tailEnd/>
          </a:ln>
          <a:effectLst/>
        </p:spPr>
        <p:txBody>
          <a:bodyPr>
            <a:spAutoFit/>
          </a:bodyPr>
          <a:lstStyle/>
          <a:p>
            <a:pPr algn="ctr">
              <a:spcBef>
                <a:spcPct val="50000"/>
              </a:spcBef>
              <a:defRPr/>
            </a:pPr>
            <a:r>
              <a:rPr lang="en-US" dirty="0">
                <a:solidFill>
                  <a:srgbClr val="993300"/>
                </a:solidFill>
                <a:effectLst>
                  <a:outerShdw blurRad="38100" dist="38100" dir="2700000" algn="tl">
                    <a:srgbClr val="C0C0C0"/>
                  </a:outerShdw>
                </a:effectLst>
                <a:latin typeface="Times New Roman" pitchFamily="18" charset="0"/>
                <a:cs typeface="AL-Mohanad" pitchFamily="2" charset="-78"/>
              </a:rPr>
              <a:t>R &amp; D</a:t>
            </a:r>
          </a:p>
        </p:txBody>
      </p:sp>
      <p:sp>
        <p:nvSpPr>
          <p:cNvPr id="23" name="Text Box 18"/>
          <p:cNvSpPr txBox="1">
            <a:spLocks noChangeArrowheads="1"/>
          </p:cNvSpPr>
          <p:nvPr/>
        </p:nvSpPr>
        <p:spPr bwMode="auto">
          <a:xfrm>
            <a:off x="3551238" y="1474788"/>
            <a:ext cx="1755775" cy="366712"/>
          </a:xfrm>
          <a:prstGeom prst="rect">
            <a:avLst/>
          </a:prstGeom>
          <a:noFill/>
          <a:ln w="9525">
            <a:noFill/>
            <a:miter lim="800000"/>
            <a:headEnd/>
            <a:tailEnd/>
          </a:ln>
          <a:effectLst/>
        </p:spPr>
        <p:txBody>
          <a:bodyPr>
            <a:spAutoFit/>
          </a:bodyPr>
          <a:lstStyle/>
          <a:p>
            <a:pPr algn="ctr">
              <a:spcBef>
                <a:spcPct val="50000"/>
              </a:spcBef>
              <a:defRPr/>
            </a:pPr>
            <a:r>
              <a:rPr lang="en-US" dirty="0">
                <a:solidFill>
                  <a:srgbClr val="993300"/>
                </a:solidFill>
                <a:effectLst>
                  <a:outerShdw blurRad="38100" dist="38100" dir="2700000" algn="tl">
                    <a:srgbClr val="C0C0C0"/>
                  </a:outerShdw>
                </a:effectLst>
                <a:latin typeface="Times New Roman" pitchFamily="18" charset="0"/>
                <a:cs typeface="AL-Mohanad" pitchFamily="2" charset="-78"/>
              </a:rPr>
              <a:t>NSB</a:t>
            </a:r>
          </a:p>
        </p:txBody>
      </p:sp>
      <p:sp>
        <p:nvSpPr>
          <p:cNvPr id="24" name="Text Box 19"/>
          <p:cNvSpPr txBox="1">
            <a:spLocks noChangeArrowheads="1"/>
          </p:cNvSpPr>
          <p:nvPr/>
        </p:nvSpPr>
        <p:spPr bwMode="auto">
          <a:xfrm>
            <a:off x="2971800" y="2409825"/>
            <a:ext cx="3048000" cy="3277820"/>
          </a:xfrm>
          <a:prstGeom prst="rect">
            <a:avLst/>
          </a:prstGeom>
          <a:noFill/>
          <a:ln w="9525">
            <a:noFill/>
            <a:miter lim="800000"/>
            <a:headEnd/>
            <a:tailEnd/>
          </a:ln>
          <a:effectLst/>
        </p:spPr>
        <p:txBody>
          <a:bodyPr>
            <a:spAutoFit/>
          </a:bodyPr>
          <a:lstStyle/>
          <a:p>
            <a:pPr algn="ctr">
              <a:spcBef>
                <a:spcPct val="50000"/>
              </a:spcBef>
              <a:buFont typeface="Wingdings" pitchFamily="2" charset="2"/>
              <a:buChar char="ü"/>
              <a:defRPr/>
            </a:pPr>
            <a:r>
              <a:rPr lang="en-US" dirty="0">
                <a:effectLst>
                  <a:outerShdw blurRad="38100" dist="38100" dir="2700000" algn="tl">
                    <a:srgbClr val="C0C0C0"/>
                  </a:outerShdw>
                </a:effectLst>
                <a:latin typeface="Times New Roman" pitchFamily="18" charset="0"/>
                <a:cs typeface="AL-Mohanad" pitchFamily="2" charset="-78"/>
              </a:rPr>
              <a:t>   Formulate National Committee</a:t>
            </a:r>
            <a:endParaRPr lang="ar-AE" dirty="0">
              <a:effectLst>
                <a:outerShdw blurRad="38100" dist="38100" dir="2700000" algn="tl">
                  <a:srgbClr val="C0C0C0"/>
                </a:outerShdw>
              </a:effectLst>
              <a:latin typeface="Times New Roman" pitchFamily="18" charset="0"/>
              <a:cs typeface="AL-Mohanad" pitchFamily="2" charset="-78"/>
            </a:endParaRPr>
          </a:p>
          <a:p>
            <a:pPr algn="ctr">
              <a:spcBef>
                <a:spcPct val="50000"/>
              </a:spcBef>
              <a:buFont typeface="Wingdings" pitchFamily="2" charset="2"/>
              <a:buChar char="ü"/>
              <a:defRPr/>
            </a:pPr>
            <a:r>
              <a:rPr lang="en-US" dirty="0">
                <a:effectLst>
                  <a:outerShdw blurRad="38100" dist="38100" dir="2700000" algn="tl">
                    <a:srgbClr val="C0C0C0"/>
                  </a:outerShdw>
                </a:effectLst>
                <a:latin typeface="Times New Roman" pitchFamily="18" charset="0"/>
                <a:cs typeface="AL-Mohanad" pitchFamily="2" charset="-78"/>
              </a:rPr>
              <a:t>   International Standards are  given priority for </a:t>
            </a:r>
            <a:r>
              <a:rPr lang="en-US" dirty="0" smtClean="0">
                <a:effectLst>
                  <a:outerShdw blurRad="38100" dist="38100" dir="2700000" algn="tl">
                    <a:srgbClr val="C0C0C0"/>
                  </a:outerShdw>
                </a:effectLst>
                <a:latin typeface="Times New Roman" pitchFamily="18" charset="0"/>
                <a:cs typeface="AL-Mohanad" pitchFamily="2" charset="-78"/>
              </a:rPr>
              <a:t>adoption</a:t>
            </a:r>
            <a:endParaRPr lang="ar-AE" dirty="0">
              <a:effectLst>
                <a:outerShdw blurRad="38100" dist="38100" dir="2700000" algn="tl">
                  <a:srgbClr val="C0C0C0"/>
                </a:outerShdw>
              </a:effectLst>
              <a:latin typeface="Times New Roman" pitchFamily="18" charset="0"/>
              <a:cs typeface="AL-Mohanad" pitchFamily="2" charset="-78"/>
            </a:endParaRPr>
          </a:p>
          <a:p>
            <a:pPr algn="ctr">
              <a:spcBef>
                <a:spcPct val="50000"/>
              </a:spcBef>
              <a:buFont typeface="Wingdings" pitchFamily="2" charset="2"/>
              <a:buChar char="ü"/>
              <a:defRPr/>
            </a:pPr>
            <a:r>
              <a:rPr lang="en-US" dirty="0">
                <a:effectLst>
                  <a:outerShdw blurRad="38100" dist="38100" dir="2700000" algn="tl">
                    <a:srgbClr val="C0C0C0"/>
                  </a:outerShdw>
                </a:effectLst>
                <a:latin typeface="Times New Roman" pitchFamily="18" charset="0"/>
                <a:cs typeface="AL-Mohanad" pitchFamily="2" charset="-78"/>
              </a:rPr>
              <a:t>   Mandatory </a:t>
            </a:r>
            <a:r>
              <a:rPr lang="en-US" dirty="0" smtClean="0">
                <a:effectLst>
                  <a:outerShdw blurRad="38100" dist="38100" dir="2700000" algn="tl">
                    <a:srgbClr val="C0C0C0"/>
                  </a:outerShdw>
                </a:effectLst>
                <a:latin typeface="Times New Roman" pitchFamily="18" charset="0"/>
                <a:cs typeface="AL-Mohanad" pitchFamily="2" charset="-78"/>
              </a:rPr>
              <a:t>Technical Regulations are </a:t>
            </a:r>
            <a:r>
              <a:rPr lang="en-US" dirty="0">
                <a:effectLst>
                  <a:outerShdw blurRad="38100" dist="38100" dir="2700000" algn="tl">
                    <a:srgbClr val="C0C0C0"/>
                  </a:outerShdw>
                </a:effectLst>
                <a:latin typeface="Times New Roman" pitchFamily="18" charset="0"/>
                <a:cs typeface="AL-Mohanad" pitchFamily="2" charset="-78"/>
              </a:rPr>
              <a:t>notified to WTO and issued in official  Gazette</a:t>
            </a:r>
          </a:p>
          <a:p>
            <a:pPr algn="ctr">
              <a:spcBef>
                <a:spcPct val="50000"/>
              </a:spcBef>
              <a:buFont typeface="Wingdings" pitchFamily="2" charset="2"/>
              <a:buChar char="ü"/>
              <a:defRPr/>
            </a:pPr>
            <a:r>
              <a:rPr lang="en-US" dirty="0">
                <a:effectLst>
                  <a:outerShdw blurRad="38100" dist="38100" dir="2700000" algn="tl">
                    <a:srgbClr val="C0C0C0"/>
                  </a:outerShdw>
                </a:effectLst>
                <a:latin typeface="Times New Roman" pitchFamily="18" charset="0"/>
                <a:cs typeface="AL-Mohanad" pitchFamily="2" charset="-78"/>
              </a:rPr>
              <a:t>   ESMA runs Certification Program to verify the products</a:t>
            </a:r>
          </a:p>
        </p:txBody>
      </p:sp>
      <p:pic>
        <p:nvPicPr>
          <p:cNvPr id="25"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5293" t="18661" r="78026" b="15648"/>
          <a:stretch>
            <a:fillRect/>
          </a:stretch>
        </p:blipFill>
        <p:spPr bwMode="auto">
          <a:xfrm>
            <a:off x="152400" y="152400"/>
            <a:ext cx="801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29010" t="18661" r="3381" b="15648"/>
          <a:stretch>
            <a:fillRect/>
          </a:stretch>
        </p:blipFill>
        <p:spPr bwMode="auto">
          <a:xfrm>
            <a:off x="5791200" y="152400"/>
            <a:ext cx="3251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2000"/>
                                        <p:tgtEl>
                                          <p:spTgt spid="21"/>
                                        </p:tgtEl>
                                      </p:cBhvr>
                                    </p:animEffect>
                                  </p:childTnLst>
                                </p:cTn>
                              </p:par>
                            </p:childTnLst>
                          </p:cTn>
                        </p:par>
                        <p:par>
                          <p:cTn id="39" fill="hold">
                            <p:stCondLst>
                              <p:cond delay="10000"/>
                            </p:stCondLst>
                            <p:childTnLst>
                              <p:par>
                                <p:cTn id="40" presetID="10"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000"/>
                                        <p:tgtEl>
                                          <p:spTgt spid="11"/>
                                        </p:tgtEl>
                                      </p:cBhvr>
                                    </p:animEffect>
                                  </p:childTnLst>
                                </p:cTn>
                              </p:par>
                            </p:childTnLst>
                          </p:cTn>
                        </p:par>
                        <p:par>
                          <p:cTn id="46" fill="hold">
                            <p:stCondLst>
                              <p:cond delay="12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0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2000"/>
                                        <p:tgtEl>
                                          <p:spTgt spid="19"/>
                                        </p:tgtEl>
                                      </p:cBhvr>
                                    </p:animEffect>
                                  </p:childTnLst>
                                </p:cTn>
                              </p:par>
                            </p:childTnLst>
                          </p:cTn>
                        </p:par>
                        <p:par>
                          <p:cTn id="53" fill="hold">
                            <p:stCondLst>
                              <p:cond delay="1400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20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2000"/>
                                        <p:tgtEl>
                                          <p:spTgt spid="8"/>
                                        </p:tgtEl>
                                      </p:cBhvr>
                                    </p:animEffect>
                                  </p:childTnLst>
                                </p:cTn>
                              </p:par>
                            </p:childTnLst>
                          </p:cTn>
                        </p:par>
                        <p:par>
                          <p:cTn id="60" fill="hold">
                            <p:stCondLst>
                              <p:cond delay="16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20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96220007"/>
              </p:ext>
            </p:extLst>
          </p:nvPr>
        </p:nvGraphicFramePr>
        <p:xfrm>
          <a:off x="533401" y="2514600"/>
          <a:ext cx="5867399" cy="4049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5" name="TextBox 4"/>
          <p:cNvSpPr txBox="1">
            <a:spLocks noChangeArrowheads="1"/>
          </p:cNvSpPr>
          <p:nvPr/>
        </p:nvSpPr>
        <p:spPr bwMode="auto">
          <a:xfrm>
            <a:off x="6400800" y="2971800"/>
            <a:ext cx="1752600" cy="646331"/>
          </a:xfrm>
          <a:prstGeom prst="rect">
            <a:avLst/>
          </a:prstGeom>
          <a:noFill/>
          <a:ln w="9525">
            <a:noFill/>
            <a:miter lim="800000"/>
            <a:headEnd/>
            <a:tailEnd/>
          </a:ln>
        </p:spPr>
        <p:txBody>
          <a:bodyPr wrap="square">
            <a:spAutoFit/>
          </a:bodyPr>
          <a:lstStyle/>
          <a:p>
            <a:r>
              <a:rPr lang="en-US" dirty="0" smtClean="0">
                <a:latin typeface="Calibri" pitchFamily="34" charset="0"/>
              </a:rPr>
              <a:t>600</a:t>
            </a:r>
          </a:p>
          <a:p>
            <a:r>
              <a:rPr lang="en-US" dirty="0" smtClean="0">
                <a:latin typeface="Calibri" pitchFamily="34" charset="0"/>
              </a:rPr>
              <a:t>20 in Oil &amp; Gas</a:t>
            </a:r>
            <a:endParaRPr lang="en-US" dirty="0">
              <a:latin typeface="Calibri" pitchFamily="34" charset="0"/>
            </a:endParaRPr>
          </a:p>
        </p:txBody>
      </p:sp>
      <p:sp>
        <p:nvSpPr>
          <p:cNvPr id="23557" name="TextBox 6"/>
          <p:cNvSpPr txBox="1">
            <a:spLocks noChangeArrowheads="1"/>
          </p:cNvSpPr>
          <p:nvPr/>
        </p:nvSpPr>
        <p:spPr bwMode="auto">
          <a:xfrm>
            <a:off x="3276600" y="4507468"/>
            <a:ext cx="652743" cy="369332"/>
          </a:xfrm>
          <a:prstGeom prst="rect">
            <a:avLst/>
          </a:prstGeom>
          <a:noFill/>
          <a:ln w="9525">
            <a:noFill/>
            <a:miter lim="800000"/>
            <a:headEnd/>
            <a:tailEnd/>
          </a:ln>
        </p:spPr>
        <p:txBody>
          <a:bodyPr wrap="none">
            <a:spAutoFit/>
          </a:bodyPr>
          <a:lstStyle/>
          <a:p>
            <a:r>
              <a:rPr lang="en-US" dirty="0" smtClean="0">
                <a:latin typeface="Calibri" pitchFamily="34" charset="0"/>
              </a:rPr>
              <a:t>6000</a:t>
            </a:r>
            <a:endParaRPr lang="en-US" dirty="0">
              <a:latin typeface="Calibri" pitchFamily="34" charset="0"/>
            </a:endParaRPr>
          </a:p>
        </p:txBody>
      </p:sp>
      <p:graphicFrame>
        <p:nvGraphicFramePr>
          <p:cNvPr id="8" name="Chart 7"/>
          <p:cNvGraphicFramePr/>
          <p:nvPr>
            <p:extLst>
              <p:ext uri="{D42A27DB-BD31-4B8C-83A1-F6EECF244321}">
                <p14:modId xmlns:p14="http://schemas.microsoft.com/office/powerpoint/2010/main" val="1104609221"/>
              </p:ext>
            </p:extLst>
          </p:nvPr>
        </p:nvGraphicFramePr>
        <p:xfrm>
          <a:off x="1600201" y="0"/>
          <a:ext cx="4876800" cy="2971800"/>
        </p:xfrm>
        <a:graphic>
          <a:graphicData uri="http://schemas.openxmlformats.org/drawingml/2006/chart">
            <c:chart xmlns:c="http://schemas.openxmlformats.org/drawingml/2006/chart" xmlns:r="http://schemas.openxmlformats.org/officeDocument/2006/relationships" r:id="rId7"/>
          </a:graphicData>
        </a:graphic>
      </p:graphicFrame>
      <p:sp>
        <p:nvSpPr>
          <p:cNvPr id="23561" name="TextBox 10"/>
          <p:cNvSpPr txBox="1">
            <a:spLocks noChangeArrowheads="1"/>
          </p:cNvSpPr>
          <p:nvPr/>
        </p:nvSpPr>
        <p:spPr bwMode="auto">
          <a:xfrm>
            <a:off x="6400800" y="5726668"/>
            <a:ext cx="1905000" cy="646331"/>
          </a:xfrm>
          <a:prstGeom prst="rect">
            <a:avLst/>
          </a:prstGeom>
          <a:noFill/>
          <a:ln w="9525">
            <a:noFill/>
            <a:miter lim="800000"/>
            <a:headEnd/>
            <a:tailEnd/>
          </a:ln>
        </p:spPr>
        <p:txBody>
          <a:bodyPr wrap="square">
            <a:spAutoFit/>
          </a:bodyPr>
          <a:lstStyle/>
          <a:p>
            <a:r>
              <a:rPr lang="en-US" dirty="0" smtClean="0">
                <a:latin typeface="Calibri" pitchFamily="34" charset="0"/>
              </a:rPr>
              <a:t>5400</a:t>
            </a:r>
          </a:p>
          <a:p>
            <a:r>
              <a:rPr lang="en-US" dirty="0" smtClean="0">
                <a:latin typeface="Calibri" pitchFamily="34" charset="0"/>
              </a:rPr>
              <a:t>480 in Oil &amp; Gas</a:t>
            </a:r>
            <a:endParaRPr lang="en-US" dirty="0">
              <a:latin typeface="Calibri" pitchFamily="34" charset="0"/>
            </a:endParaRPr>
          </a:p>
        </p:txBody>
      </p:sp>
      <p:graphicFrame>
        <p:nvGraphicFramePr>
          <p:cNvPr id="13" name="Chart 12"/>
          <p:cNvGraphicFramePr/>
          <p:nvPr>
            <p:extLst>
              <p:ext uri="{D42A27DB-BD31-4B8C-83A1-F6EECF244321}">
                <p14:modId xmlns:p14="http://schemas.microsoft.com/office/powerpoint/2010/main" val="2064020902"/>
              </p:ext>
            </p:extLst>
          </p:nvPr>
        </p:nvGraphicFramePr>
        <p:xfrm>
          <a:off x="6248400" y="3804166"/>
          <a:ext cx="2794000" cy="1447800"/>
        </p:xfrm>
        <a:graphic>
          <a:graphicData uri="http://schemas.openxmlformats.org/drawingml/2006/chart">
            <c:chart xmlns:c="http://schemas.openxmlformats.org/drawingml/2006/chart" xmlns:r="http://schemas.openxmlformats.org/officeDocument/2006/relationships" r:id="rId8"/>
          </a:graphicData>
        </a:graphic>
      </p:graphicFrame>
      <p:pic>
        <p:nvPicPr>
          <p:cNvPr id="9" name="Picture 3" descr="D:\Archive\High Resolution Logos\Header.jpg"/>
          <p:cNvPicPr>
            <a:picLocks noChangeAspect="1" noChangeArrowheads="1"/>
          </p:cNvPicPr>
          <p:nvPr/>
        </p:nvPicPr>
        <p:blipFill>
          <a:blip r:embed="rId9" cstate="print">
            <a:extLst>
              <a:ext uri="{28A0092B-C50C-407E-A947-70E740481C1C}">
                <a14:useLocalDpi xmlns:a14="http://schemas.microsoft.com/office/drawing/2010/main" val="0"/>
              </a:ext>
            </a:extLst>
          </a:blip>
          <a:srcRect l="5293" t="18661" r="78026" b="15648"/>
          <a:stretch>
            <a:fillRect/>
          </a:stretch>
        </p:blipFill>
        <p:spPr bwMode="auto">
          <a:xfrm>
            <a:off x="152400" y="152400"/>
            <a:ext cx="801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D:\Archive\High Resolution Logos\Header.jpg"/>
          <p:cNvPicPr>
            <a:picLocks noChangeAspect="1" noChangeArrowheads="1"/>
          </p:cNvPicPr>
          <p:nvPr/>
        </p:nvPicPr>
        <p:blipFill>
          <a:blip r:embed="rId9" cstate="print">
            <a:extLst>
              <a:ext uri="{28A0092B-C50C-407E-A947-70E740481C1C}">
                <a14:useLocalDpi xmlns:a14="http://schemas.microsoft.com/office/drawing/2010/main" val="0"/>
              </a:ext>
            </a:extLst>
          </a:blip>
          <a:srcRect l="29010" t="18661" r="3381" b="15648"/>
          <a:stretch>
            <a:fillRect/>
          </a:stretch>
        </p:blipFill>
        <p:spPr bwMode="auto">
          <a:xfrm>
            <a:off x="5791200" y="152400"/>
            <a:ext cx="3251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5293" t="18661" r="78026" b="15648"/>
          <a:stretch>
            <a:fillRect/>
          </a:stretch>
        </p:blipFill>
        <p:spPr bwMode="auto">
          <a:xfrm>
            <a:off x="152400" y="152400"/>
            <a:ext cx="801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29010" t="18661" r="3381" b="15648"/>
          <a:stretch>
            <a:fillRect/>
          </a:stretch>
        </p:blipFill>
        <p:spPr bwMode="auto">
          <a:xfrm>
            <a:off x="5791200" y="152400"/>
            <a:ext cx="3251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10140968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066800" y="466725"/>
            <a:ext cx="4800600" cy="400110"/>
          </a:xfrm>
          <a:prstGeom prst="rect">
            <a:avLst/>
          </a:prstGeom>
          <a:noFill/>
        </p:spPr>
        <p:txBody>
          <a:bodyPr>
            <a:spAutoFit/>
          </a:bodyPr>
          <a:lstStyle/>
          <a:p>
            <a:pPr fontAlgn="auto">
              <a:spcBef>
                <a:spcPts val="0"/>
              </a:spcBef>
              <a:spcAft>
                <a:spcPts val="0"/>
              </a:spcAft>
              <a:defRPr/>
            </a:pPr>
            <a:r>
              <a:rPr lang="en-US" sz="2000" dirty="0" smtClean="0">
                <a:solidFill>
                  <a:srgbClr val="00B050"/>
                </a:solidFill>
                <a:effectLst>
                  <a:outerShdw blurRad="38100" dist="38100" dir="2700000" algn="tl">
                    <a:srgbClr val="000000">
                      <a:alpha val="43137"/>
                    </a:srgbClr>
                  </a:outerShdw>
                </a:effectLst>
              </a:rPr>
              <a:t>Scope of ESMA</a:t>
            </a:r>
            <a:endParaRPr lang="en-US" sz="20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8238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5293" t="18661" r="78026" b="15648"/>
          <a:stretch>
            <a:fillRect/>
          </a:stretch>
        </p:blipFill>
        <p:spPr bwMode="auto">
          <a:xfrm>
            <a:off x="152400" y="152400"/>
            <a:ext cx="801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29010" t="18661" r="3381" b="15648"/>
          <a:stretch>
            <a:fillRect/>
          </a:stretch>
        </p:blipFill>
        <p:spPr bwMode="auto">
          <a:xfrm>
            <a:off x="5791200" y="152400"/>
            <a:ext cx="3251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34594" y="5665113"/>
            <a:ext cx="8304606" cy="430887"/>
          </a:xfrm>
          <a:prstGeom prst="rect">
            <a:avLst/>
          </a:prstGeom>
          <a:noFill/>
        </p:spPr>
        <p:txBody>
          <a:bodyPr wrap="square" rtlCol="0">
            <a:spAutoFit/>
          </a:bodyPr>
          <a:lstStyle/>
          <a:p>
            <a:r>
              <a:rPr lang="en-US" sz="2200" b="1" dirty="0" smtClean="0">
                <a:latin typeface="Century Gothic" pitchFamily="34" charset="0"/>
                <a:cs typeface="Arial" pitchFamily="34" charset="0"/>
              </a:rPr>
              <a:t>UAE Energy Efficiency Standardization &amp; Labeling (EESL)</a:t>
            </a:r>
          </a:p>
        </p:txBody>
      </p:sp>
      <p:pic>
        <p:nvPicPr>
          <p:cNvPr id="10" name="Picture 4" descr="http://maisonparagonhomes.ca/wp-content/uploads/2011/06/Envir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050" y="1104899"/>
            <a:ext cx="6457950" cy="4305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196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066800" y="466725"/>
            <a:ext cx="4800600" cy="400110"/>
          </a:xfrm>
          <a:prstGeom prst="rect">
            <a:avLst/>
          </a:prstGeom>
          <a:noFill/>
        </p:spPr>
        <p:txBody>
          <a:bodyPr>
            <a:spAutoFit/>
          </a:bodyPr>
          <a:lstStyle/>
          <a:p>
            <a:pPr fontAlgn="auto">
              <a:spcBef>
                <a:spcPts val="0"/>
              </a:spcBef>
              <a:spcAft>
                <a:spcPts val="0"/>
              </a:spcAft>
              <a:defRPr/>
            </a:pPr>
            <a:r>
              <a:rPr lang="en-US" sz="2000" dirty="0" smtClean="0">
                <a:solidFill>
                  <a:srgbClr val="00B050"/>
                </a:solidFill>
                <a:effectLst>
                  <a:outerShdw blurRad="38100" dist="38100" dir="2700000" algn="tl">
                    <a:srgbClr val="000000">
                      <a:alpha val="43137"/>
                    </a:srgbClr>
                  </a:outerShdw>
                </a:effectLst>
              </a:rPr>
              <a:t>ESMA</a:t>
            </a:r>
            <a:endParaRPr lang="en-US" sz="2000" dirty="0">
              <a:solidFill>
                <a:srgbClr val="00B050"/>
              </a:solidFill>
              <a:effectLst>
                <a:outerShdw blurRad="38100" dist="38100" dir="2700000" algn="tl">
                  <a:srgbClr val="000000">
                    <a:alpha val="43137"/>
                  </a:srgbClr>
                </a:outerShdw>
              </a:effectLst>
            </a:endParaRPr>
          </a:p>
        </p:txBody>
      </p:sp>
      <p:pic>
        <p:nvPicPr>
          <p:cNvPr id="27"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5293" t="18661" r="78026" b="15648"/>
          <a:stretch>
            <a:fillRect/>
          </a:stretch>
        </p:blipFill>
        <p:spPr bwMode="auto">
          <a:xfrm>
            <a:off x="152400" y="152400"/>
            <a:ext cx="801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29010" t="18661" r="3381" b="15648"/>
          <a:stretch>
            <a:fillRect/>
          </a:stretch>
        </p:blipFill>
        <p:spPr bwMode="auto">
          <a:xfrm>
            <a:off x="5791200" y="152400"/>
            <a:ext cx="3251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182221" y="1295400"/>
            <a:ext cx="6779559" cy="4868521"/>
            <a:chOff x="1182221" y="1124673"/>
            <a:chExt cx="6779559" cy="4868521"/>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113" t="21368" r="23270" b="19323"/>
            <a:stretch/>
          </p:blipFill>
          <p:spPr bwMode="auto">
            <a:xfrm>
              <a:off x="1182221" y="1124673"/>
              <a:ext cx="6779559" cy="48685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176734" y="4535269"/>
              <a:ext cx="4930462" cy="646331"/>
            </a:xfrm>
            <a:prstGeom prst="rect">
              <a:avLst/>
            </a:prstGeom>
            <a:solidFill>
              <a:schemeClr val="bg1"/>
            </a:solidFill>
          </p:spPr>
          <p:txBody>
            <a:bodyPr wrap="square" rtlCol="0">
              <a:spAutoFit/>
            </a:bodyPr>
            <a:lstStyle/>
            <a:p>
              <a:pPr algn="ctr" rtl="1"/>
              <a:r>
                <a:rPr lang="ar-SA" b="1" dirty="0" smtClean="0"/>
                <a:t>بطاقة البيان- بطاقة بيان كفاءة الطاقة للأجهزة الكهربائية</a:t>
              </a:r>
              <a:endParaRPr lang="en-GB" b="1" dirty="0" smtClean="0"/>
            </a:p>
            <a:p>
              <a:pPr algn="ctr" rtl="1"/>
              <a:r>
                <a:rPr lang="ar-SA" b="1" dirty="0" smtClean="0"/>
                <a:t>   الجزء الأول : مكيفات الهواء المنزلية و التجارية</a:t>
              </a:r>
              <a:endParaRPr lang="en-GB" b="1" dirty="0"/>
            </a:p>
          </p:txBody>
        </p:sp>
      </p:grpSp>
    </p:spTree>
    <p:extLst>
      <p:ext uri="{BB962C8B-B14F-4D97-AF65-F5344CB8AC3E}">
        <p14:creationId xmlns:p14="http://schemas.microsoft.com/office/powerpoint/2010/main" val="1130336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1143000"/>
          <a:ext cx="8458208" cy="4190993"/>
        </p:xfrm>
        <a:graphic>
          <a:graphicData uri="http://schemas.openxmlformats.org/drawingml/2006/table">
            <a:tbl>
              <a:tblPr/>
              <a:tblGrid>
                <a:gridCol w="404303"/>
                <a:gridCol w="193101"/>
                <a:gridCol w="193101"/>
                <a:gridCol w="193101"/>
                <a:gridCol w="193101"/>
                <a:gridCol w="193101"/>
                <a:gridCol w="404303"/>
                <a:gridCol w="193101"/>
                <a:gridCol w="193101"/>
                <a:gridCol w="193101"/>
                <a:gridCol w="193101"/>
                <a:gridCol w="193101"/>
                <a:gridCol w="404303"/>
                <a:gridCol w="193101"/>
                <a:gridCol w="193101"/>
                <a:gridCol w="193101"/>
                <a:gridCol w="193101"/>
                <a:gridCol w="193101"/>
                <a:gridCol w="193101"/>
                <a:gridCol w="193101"/>
                <a:gridCol w="193101"/>
                <a:gridCol w="193101"/>
                <a:gridCol w="404303"/>
                <a:gridCol w="193101"/>
                <a:gridCol w="193101"/>
                <a:gridCol w="193101"/>
                <a:gridCol w="193101"/>
                <a:gridCol w="193101"/>
                <a:gridCol w="193101"/>
                <a:gridCol w="193101"/>
                <a:gridCol w="531025"/>
                <a:gridCol w="235341"/>
                <a:gridCol w="667804"/>
                <a:gridCol w="386200"/>
              </a:tblGrid>
              <a:tr h="397313">
                <a:tc>
                  <a:txBody>
                    <a:bodyPr/>
                    <a:lstStyle/>
                    <a:p>
                      <a:pPr algn="r" fontAlgn="b"/>
                      <a:r>
                        <a:rPr lang="en-US" sz="1300" b="1" i="0" u="none" strike="noStrike" dirty="0" smtClean="0">
                          <a:latin typeface="Arial"/>
                        </a:rPr>
                        <a:t>4.5</a:t>
                      </a:r>
                      <a:endParaRPr lang="en-US" sz="1300" b="1" i="0" u="none" strike="noStrike" dirty="0">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r" fontAlgn="b"/>
                      <a:r>
                        <a:rPr lang="en-US" sz="1300" b="1" i="0" u="none" strike="noStrike" dirty="0">
                          <a:latin typeface="Arial"/>
                        </a:rPr>
                        <a:t>5</a:t>
                      </a:r>
                      <a:r>
                        <a:rPr lang="en-US" sz="1300" b="1" i="0" u="none" strike="noStrike" dirty="0" smtClean="0">
                          <a:latin typeface="Arial"/>
                        </a:rPr>
                        <a:t>.0</a:t>
                      </a:r>
                      <a:endParaRPr lang="en-US" sz="1300" b="1" i="0" u="none" strike="noStrike" dirty="0">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r" fontAlgn="b"/>
                      <a:r>
                        <a:rPr lang="en-US" sz="1300" b="1" i="0" u="none" strike="noStrike" dirty="0" smtClean="0">
                          <a:latin typeface="Arial"/>
                        </a:rPr>
                        <a:t>5.9</a:t>
                      </a:r>
                      <a:endParaRPr lang="en-US" sz="1300" b="1" i="0" u="none" strike="noStrike" dirty="0">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r" fontAlgn="b"/>
                      <a:r>
                        <a:rPr lang="en-US" sz="1300" b="1" i="0" u="none" strike="noStrike" dirty="0" smtClean="0">
                          <a:latin typeface="Arial"/>
                        </a:rPr>
                        <a:t>6.5</a:t>
                      </a:r>
                      <a:endParaRPr lang="en-US" sz="1300" b="1" i="0" u="none" strike="noStrike" dirty="0">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r" fontAlgn="b"/>
                      <a:r>
                        <a:rPr lang="en-US" sz="1300" b="1" i="0" u="none" strike="noStrike" dirty="0" smtClean="0">
                          <a:latin typeface="Arial"/>
                        </a:rPr>
                        <a:t>7.0</a:t>
                      </a:r>
                      <a:endParaRPr lang="en-US" sz="1300" b="1" i="0" u="none" strike="noStrike" dirty="0">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dirty="0">
                        <a:latin typeface="Arial"/>
                      </a:endParaRPr>
                    </a:p>
                  </a:txBody>
                  <a:tcPr marL="4354" marR="4354" marT="4354" marB="0" anchor="b">
                    <a:lnL>
                      <a:noFill/>
                    </a:lnL>
                    <a:lnR>
                      <a:noFill/>
                    </a:lnR>
                    <a:lnT>
                      <a:noFill/>
                    </a:lnT>
                    <a:lnB>
                      <a:noFill/>
                    </a:lnB>
                  </a:tcPr>
                </a:tc>
                <a:tc>
                  <a:txBody>
                    <a:bodyPr/>
                    <a:lstStyle/>
                    <a:p>
                      <a:pPr algn="r" fontAlgn="b"/>
                      <a:r>
                        <a:rPr lang="en-US" sz="1300" b="1" i="0" u="none" strike="noStrike" dirty="0" smtClean="0">
                          <a:latin typeface="Arial"/>
                        </a:rPr>
                        <a:t>7.5</a:t>
                      </a:r>
                      <a:endParaRPr lang="en-US" sz="1300" b="1" i="0" u="none" strike="noStrike" dirty="0">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r" fontAlgn="b"/>
                      <a:r>
                        <a:rPr lang="en-US" sz="500" b="1" i="0" u="none" strike="noStrike">
                          <a:latin typeface="Arial"/>
                        </a:rPr>
                        <a:t>5.50</a:t>
                      </a:r>
                    </a:p>
                  </a:txBody>
                  <a:tcPr marL="4354" marR="4354" marT="4354" marB="0" anchor="b">
                    <a:lnL>
                      <a:noFill/>
                    </a:lnL>
                    <a:lnR>
                      <a:noFill/>
                    </a:lnR>
                    <a:lnT>
                      <a:noFill/>
                    </a:lnT>
                    <a:lnB>
                      <a:noFill/>
                    </a:lnB>
                  </a:tcPr>
                </a:tc>
                <a:tc>
                  <a:txBody>
                    <a:bodyPr/>
                    <a:lstStyle/>
                    <a:p>
                      <a:pPr algn="r" fontAlgn="b"/>
                      <a:r>
                        <a:rPr lang="en-US" sz="500" b="1" i="0" u="none" strike="noStrike">
                          <a:latin typeface="Arial"/>
                        </a:rPr>
                        <a:t>5.60</a:t>
                      </a:r>
                    </a:p>
                  </a:txBody>
                  <a:tcPr marL="4354" marR="4354" marT="4354" marB="0" anchor="b">
                    <a:lnL>
                      <a:noFill/>
                    </a:lnL>
                    <a:lnR>
                      <a:noFill/>
                    </a:lnR>
                    <a:lnT>
                      <a:noFill/>
                    </a:lnT>
                    <a:lnB>
                      <a:noFill/>
                    </a:lnB>
                  </a:tcPr>
                </a:tc>
                <a:tc>
                  <a:txBody>
                    <a:bodyPr/>
                    <a:lstStyle/>
                    <a:p>
                      <a:pPr algn="r" fontAlgn="b"/>
                      <a:r>
                        <a:rPr lang="en-US" sz="500" b="1" i="0" u="none" strike="noStrike">
                          <a:latin typeface="Arial"/>
                        </a:rPr>
                        <a:t>6.00</a:t>
                      </a:r>
                    </a:p>
                  </a:txBody>
                  <a:tcPr marL="4354" marR="4354" marT="4354" marB="0" anchor="b">
                    <a:lnL>
                      <a:noFill/>
                    </a:lnL>
                    <a:lnR>
                      <a:noFill/>
                    </a:lnR>
                    <a:lnT>
                      <a:noFill/>
                    </a:lnT>
                    <a:lnB>
                      <a:noFill/>
                    </a:lnB>
                  </a:tcPr>
                </a:tc>
                <a:tc>
                  <a:txBody>
                    <a:bodyPr/>
                    <a:lstStyle/>
                    <a:p>
                      <a:pPr algn="r" fontAlgn="b"/>
                      <a:r>
                        <a:rPr lang="en-US" sz="500" b="1" i="0" u="none" strike="noStrike">
                          <a:latin typeface="Arial"/>
                        </a:rPr>
                        <a:t>6.10</a:t>
                      </a:r>
                    </a:p>
                  </a:txBody>
                  <a:tcPr marL="4354" marR="4354" marT="4354" marB="0" anchor="b">
                    <a:lnL>
                      <a:noFill/>
                    </a:lnL>
                    <a:lnR>
                      <a:noFill/>
                    </a:lnR>
                    <a:lnT>
                      <a:noFill/>
                    </a:lnT>
                    <a:lnB>
                      <a:noFill/>
                    </a:lnB>
                  </a:tcPr>
                </a:tc>
                <a:tc>
                  <a:txBody>
                    <a:bodyPr/>
                    <a:lstStyle/>
                    <a:p>
                      <a:pPr algn="r" fontAlgn="b"/>
                      <a:r>
                        <a:rPr lang="en-US" sz="500" b="1" i="0" u="none" strike="noStrike">
                          <a:latin typeface="Arial"/>
                        </a:rPr>
                        <a:t>6.20</a:t>
                      </a:r>
                    </a:p>
                  </a:txBody>
                  <a:tcPr marL="4354" marR="4354" marT="4354" marB="0" anchor="b">
                    <a:lnL>
                      <a:noFill/>
                    </a:lnL>
                    <a:lnR>
                      <a:noFill/>
                    </a:lnR>
                    <a:lnT>
                      <a:noFill/>
                    </a:lnT>
                    <a:lnB>
                      <a:noFill/>
                    </a:lnB>
                  </a:tcPr>
                </a:tc>
                <a:tc>
                  <a:txBody>
                    <a:bodyPr/>
                    <a:lstStyle/>
                    <a:p>
                      <a:pPr algn="r" fontAlgn="b"/>
                      <a:r>
                        <a:rPr lang="en-US" sz="500" b="1" i="0" u="none" strike="noStrike">
                          <a:latin typeface="Arial"/>
                        </a:rPr>
                        <a:t>6.30</a:t>
                      </a:r>
                    </a:p>
                  </a:txBody>
                  <a:tcPr marL="4354" marR="4354" marT="4354" marB="0" anchor="b">
                    <a:lnL>
                      <a:noFill/>
                    </a:lnL>
                    <a:lnR>
                      <a:noFill/>
                    </a:lnR>
                    <a:lnT>
                      <a:noFill/>
                    </a:lnT>
                    <a:lnB>
                      <a:noFill/>
                    </a:lnB>
                  </a:tcPr>
                </a:tc>
                <a:tc>
                  <a:txBody>
                    <a:bodyPr/>
                    <a:lstStyle/>
                    <a:p>
                      <a:pPr algn="r" fontAlgn="b"/>
                      <a:r>
                        <a:rPr lang="en-US" sz="500" b="1" i="0" u="none" strike="noStrike">
                          <a:latin typeface="Arial"/>
                        </a:rPr>
                        <a:t>7.00</a:t>
                      </a:r>
                    </a:p>
                  </a:txBody>
                  <a:tcPr marL="4354" marR="4354" marT="4354" marB="0" anchor="b">
                    <a:lnL>
                      <a:noFill/>
                    </a:lnL>
                    <a:lnR>
                      <a:noFill/>
                    </a:lnR>
                    <a:lnT>
                      <a:noFill/>
                    </a:lnT>
                    <a:lnB>
                      <a:noFill/>
                    </a:lnB>
                  </a:tcPr>
                </a:tc>
                <a:tc>
                  <a:txBody>
                    <a:bodyPr/>
                    <a:lstStyle/>
                    <a:p>
                      <a:pPr algn="r" fontAlgn="b"/>
                      <a:r>
                        <a:rPr lang="en-US" sz="500" b="1" i="0" u="none" strike="noStrike">
                          <a:latin typeface="Arial"/>
                        </a:rPr>
                        <a:t>7.10</a:t>
                      </a:r>
                    </a:p>
                  </a:txBody>
                  <a:tcPr marL="4354" marR="4354" marT="4354" marB="0" anchor="b">
                    <a:lnL>
                      <a:noFill/>
                    </a:lnL>
                    <a:lnR>
                      <a:noFill/>
                    </a:lnR>
                    <a:lnT>
                      <a:noFill/>
                    </a:lnT>
                    <a:lnB>
                      <a:noFill/>
                    </a:lnB>
                  </a:tcPr>
                </a:tc>
                <a:tc>
                  <a:txBody>
                    <a:bodyPr/>
                    <a:lstStyle/>
                    <a:p>
                      <a:pPr algn="r" fontAlgn="b"/>
                      <a:r>
                        <a:rPr lang="en-US" sz="500" b="1" i="0" u="none" strike="noStrike">
                          <a:latin typeface="Arial"/>
                        </a:rPr>
                        <a:t>7.20</a:t>
                      </a:r>
                    </a:p>
                  </a:txBody>
                  <a:tcPr marL="4354" marR="4354" marT="4354" marB="0" anchor="b">
                    <a:lnL>
                      <a:noFill/>
                    </a:lnL>
                    <a:lnR>
                      <a:noFill/>
                    </a:lnR>
                    <a:lnT>
                      <a:noFill/>
                    </a:lnT>
                    <a:lnB>
                      <a:noFill/>
                    </a:lnB>
                  </a:tcPr>
                </a:tc>
                <a:tc>
                  <a:txBody>
                    <a:bodyPr/>
                    <a:lstStyle/>
                    <a:p>
                      <a:pPr algn="r" fontAlgn="b"/>
                      <a:r>
                        <a:rPr lang="en-US" sz="500" b="1" i="0" u="none" strike="noStrike">
                          <a:latin typeface="Arial"/>
                        </a:rPr>
                        <a:t>7.30</a:t>
                      </a:r>
                    </a:p>
                  </a:txBody>
                  <a:tcPr marL="4354" marR="4354" marT="4354" marB="0" anchor="b">
                    <a:lnL>
                      <a:noFill/>
                    </a:lnL>
                    <a:lnR>
                      <a:noFill/>
                    </a:lnR>
                    <a:lnT>
                      <a:noFill/>
                    </a:lnT>
                    <a:lnB>
                      <a:noFill/>
                    </a:lnB>
                  </a:tcPr>
                </a:tc>
                <a:tc>
                  <a:txBody>
                    <a:bodyPr/>
                    <a:lstStyle/>
                    <a:p>
                      <a:pPr algn="r" fontAlgn="b"/>
                      <a:r>
                        <a:rPr lang="en-US" sz="500" b="1" i="0" u="none" strike="noStrike">
                          <a:latin typeface="Arial"/>
                        </a:rPr>
                        <a:t>7.40</a:t>
                      </a:r>
                    </a:p>
                  </a:txBody>
                  <a:tcPr marL="4354" marR="4354" marT="4354" marB="0" anchor="b">
                    <a:lnL>
                      <a:noFill/>
                    </a:lnL>
                    <a:lnR>
                      <a:noFill/>
                    </a:lnR>
                    <a:lnT>
                      <a:noFill/>
                    </a:lnT>
                    <a:lnB>
                      <a:noFill/>
                    </a:lnB>
                  </a:tcPr>
                </a:tc>
                <a:tc>
                  <a:txBody>
                    <a:bodyPr/>
                    <a:lstStyle/>
                    <a:p>
                      <a:pPr algn="r" fontAlgn="b"/>
                      <a:r>
                        <a:rPr lang="en-US" sz="500" b="1" i="0" u="none" strike="noStrike">
                          <a:latin typeface="Arial"/>
                        </a:rPr>
                        <a:t>7.50</a:t>
                      </a:r>
                    </a:p>
                  </a:txBody>
                  <a:tcPr marL="4354" marR="4354" marT="4354" marB="0" anchor="b">
                    <a:lnL>
                      <a:noFill/>
                    </a:lnL>
                    <a:lnR>
                      <a:noFill/>
                    </a:lnR>
                    <a:lnT>
                      <a:noFill/>
                    </a:lnT>
                    <a:lnB>
                      <a:noFill/>
                    </a:lnB>
                  </a:tcPr>
                </a:tc>
                <a:tc>
                  <a:txBody>
                    <a:bodyPr/>
                    <a:lstStyle/>
                    <a:p>
                      <a:pPr algn="r" fontAlgn="b"/>
                      <a:r>
                        <a:rPr lang="en-US" sz="500" b="1" i="0" u="none" strike="noStrike">
                          <a:latin typeface="Arial"/>
                        </a:rPr>
                        <a:t>8.00</a:t>
                      </a:r>
                    </a:p>
                  </a:txBody>
                  <a:tcPr marL="4354" marR="4354" marT="4354" marB="0" anchor="b">
                    <a:lnL>
                      <a:noFill/>
                    </a:lnL>
                    <a:lnR>
                      <a:noFill/>
                    </a:lnR>
                    <a:lnT>
                      <a:noFill/>
                    </a:lnT>
                    <a:lnB>
                      <a:noFill/>
                    </a:lnB>
                  </a:tcPr>
                </a:tc>
                <a:tc>
                  <a:txBody>
                    <a:bodyPr/>
                    <a:lstStyle/>
                    <a:p>
                      <a:pPr algn="r" fontAlgn="b"/>
                      <a:r>
                        <a:rPr lang="en-US" sz="500" b="1" i="0" u="none" strike="noStrike">
                          <a:latin typeface="Arial"/>
                        </a:rPr>
                        <a:t>8.10</a:t>
                      </a:r>
                    </a:p>
                  </a:txBody>
                  <a:tcPr marL="4354" marR="4354" marT="4354" marB="0" anchor="b">
                    <a:lnL>
                      <a:noFill/>
                    </a:lnL>
                    <a:lnR>
                      <a:noFill/>
                    </a:lnR>
                    <a:lnT>
                      <a:noFill/>
                    </a:lnT>
                    <a:lnB>
                      <a:noFill/>
                    </a:lnB>
                  </a:tcPr>
                </a:tc>
                <a:tc>
                  <a:txBody>
                    <a:bodyPr/>
                    <a:lstStyle/>
                    <a:p>
                      <a:pPr algn="r" fontAlgn="b"/>
                      <a:r>
                        <a:rPr lang="en-US" sz="500" b="1" i="0" u="none" strike="noStrike">
                          <a:latin typeface="Arial"/>
                        </a:rPr>
                        <a:t>8.20</a:t>
                      </a:r>
                    </a:p>
                  </a:txBody>
                  <a:tcPr marL="4354" marR="4354" marT="4354" marB="0" anchor="b">
                    <a:lnL>
                      <a:noFill/>
                    </a:lnL>
                    <a:lnR>
                      <a:noFill/>
                    </a:lnR>
                    <a:lnT>
                      <a:noFill/>
                    </a:lnT>
                    <a:lnB>
                      <a:noFill/>
                    </a:lnB>
                  </a:tcPr>
                </a:tc>
                <a:tc>
                  <a:txBody>
                    <a:bodyPr/>
                    <a:lstStyle/>
                    <a:p>
                      <a:pPr algn="r" fontAlgn="b"/>
                      <a:r>
                        <a:rPr lang="en-US" sz="500" b="1" i="0" u="none" strike="noStrike">
                          <a:latin typeface="Arial"/>
                        </a:rPr>
                        <a:t>8.30</a:t>
                      </a:r>
                    </a:p>
                  </a:txBody>
                  <a:tcPr marL="4354" marR="4354" marT="4354" marB="0" anchor="b">
                    <a:lnL>
                      <a:noFill/>
                    </a:lnL>
                    <a:lnR>
                      <a:noFill/>
                    </a:lnR>
                    <a:lnT>
                      <a:noFill/>
                    </a:lnT>
                    <a:lnB>
                      <a:noFill/>
                    </a:lnB>
                  </a:tcPr>
                </a:tc>
                <a:tc>
                  <a:txBody>
                    <a:bodyPr/>
                    <a:lstStyle/>
                    <a:p>
                      <a:pPr algn="r" fontAlgn="b"/>
                      <a:r>
                        <a:rPr lang="en-US" sz="500" b="1" i="0" u="none" strike="noStrike">
                          <a:latin typeface="Arial"/>
                        </a:rPr>
                        <a:t>8.40</a:t>
                      </a:r>
                    </a:p>
                  </a:txBody>
                  <a:tcPr marL="4354" marR="4354" marT="4354" marB="0" anchor="b">
                    <a:lnL>
                      <a:noFill/>
                    </a:lnL>
                    <a:lnR>
                      <a:noFill/>
                    </a:lnR>
                    <a:lnT>
                      <a:noFill/>
                    </a:lnT>
                    <a:lnB>
                      <a:noFill/>
                    </a:lnB>
                  </a:tcPr>
                </a:tc>
                <a:tc>
                  <a:txBody>
                    <a:bodyPr/>
                    <a:lstStyle/>
                    <a:p>
                      <a:pPr algn="r" fontAlgn="b"/>
                      <a:r>
                        <a:rPr lang="en-US" sz="500" b="1" i="0" u="none" strike="noStrike">
                          <a:latin typeface="Arial"/>
                        </a:rPr>
                        <a:t>8.50</a:t>
                      </a:r>
                    </a:p>
                  </a:txBody>
                  <a:tcPr marL="4354" marR="4354" marT="4354" marB="0" anchor="b">
                    <a:lnL>
                      <a:noFill/>
                    </a:lnL>
                    <a:lnR>
                      <a:noFill/>
                    </a:lnR>
                    <a:lnT>
                      <a:noFill/>
                    </a:lnT>
                    <a:lnB>
                      <a:noFill/>
                    </a:lnB>
                  </a:tcPr>
                </a:tc>
                <a:tc>
                  <a:txBody>
                    <a:bodyPr/>
                    <a:lstStyle/>
                    <a:p>
                      <a:pPr algn="r" fontAlgn="b"/>
                      <a:r>
                        <a:rPr lang="en-US" sz="500" b="1" i="0" u="none" strike="noStrike">
                          <a:latin typeface="Arial"/>
                        </a:rPr>
                        <a:t>8.60</a:t>
                      </a:r>
                    </a:p>
                  </a:txBody>
                  <a:tcPr marL="4354" marR="4354" marT="4354" marB="0" anchor="b">
                    <a:lnL>
                      <a:noFill/>
                    </a:lnL>
                    <a:lnR>
                      <a:noFill/>
                    </a:lnR>
                    <a:lnT>
                      <a:noFill/>
                    </a:lnT>
                    <a:lnB>
                      <a:noFill/>
                    </a:lnB>
                  </a:tcPr>
                </a:tc>
                <a:tc>
                  <a:txBody>
                    <a:bodyPr/>
                    <a:lstStyle/>
                    <a:p>
                      <a:pPr algn="r" fontAlgn="b"/>
                      <a:r>
                        <a:rPr lang="en-US" sz="500" b="1" i="0" u="none" strike="noStrike">
                          <a:latin typeface="Arial"/>
                        </a:rPr>
                        <a:t>8.70</a:t>
                      </a:r>
                    </a:p>
                  </a:txBody>
                  <a:tcPr marL="4354" marR="4354" marT="4354" marB="0" anchor="b">
                    <a:lnL>
                      <a:noFill/>
                    </a:lnL>
                    <a:lnR>
                      <a:noFill/>
                    </a:lnR>
                    <a:lnT>
                      <a:noFill/>
                    </a:lnT>
                    <a:lnB>
                      <a:noFill/>
                    </a:lnB>
                  </a:tcPr>
                </a:tc>
                <a:tc>
                  <a:txBody>
                    <a:bodyPr/>
                    <a:lstStyle/>
                    <a:p>
                      <a:pPr algn="r" fontAlgn="b"/>
                      <a:r>
                        <a:rPr lang="en-US" sz="500" b="1" i="0" u="none" strike="noStrike">
                          <a:latin typeface="Arial"/>
                        </a:rPr>
                        <a:t>8.80</a:t>
                      </a:r>
                    </a:p>
                  </a:txBody>
                  <a:tcPr marL="4354" marR="4354" marT="4354" marB="0" anchor="b">
                    <a:lnL>
                      <a:noFill/>
                    </a:lnL>
                    <a:lnR>
                      <a:noFill/>
                    </a:lnR>
                    <a:lnT>
                      <a:noFill/>
                    </a:lnT>
                    <a:lnB>
                      <a:noFill/>
                    </a:lnB>
                  </a:tcPr>
                </a:tc>
                <a:tc>
                  <a:txBody>
                    <a:bodyPr/>
                    <a:lstStyle/>
                    <a:p>
                      <a:pPr algn="r" fontAlgn="b"/>
                      <a:r>
                        <a:rPr lang="en-US" sz="500" b="1" i="0" u="none" strike="noStrike">
                          <a:latin typeface="Arial"/>
                        </a:rPr>
                        <a:t>8.90</a:t>
                      </a:r>
                    </a:p>
                  </a:txBody>
                  <a:tcPr marL="4354" marR="4354" marT="4354" marB="0" anchor="b">
                    <a:lnL>
                      <a:noFill/>
                    </a:lnL>
                    <a:lnR>
                      <a:noFill/>
                    </a:lnR>
                    <a:lnT>
                      <a:noFill/>
                    </a:lnT>
                    <a:lnB>
                      <a:noFill/>
                    </a:lnB>
                  </a:tcPr>
                </a:tc>
                <a:tc>
                  <a:txBody>
                    <a:bodyPr/>
                    <a:lstStyle/>
                    <a:p>
                      <a:pPr algn="r" fontAlgn="b"/>
                      <a:r>
                        <a:rPr lang="en-US" sz="500" b="1" i="0" u="none" strike="noStrike">
                          <a:latin typeface="Arial"/>
                        </a:rPr>
                        <a:t>9.00</a:t>
                      </a:r>
                    </a:p>
                  </a:txBody>
                  <a:tcPr marL="4354" marR="4354" marT="4354" marB="0" anchor="b">
                    <a:lnL>
                      <a:noFill/>
                    </a:lnL>
                    <a:lnR>
                      <a:noFill/>
                    </a:lnR>
                    <a:lnT>
                      <a:noFill/>
                    </a:lnT>
                    <a:lnB>
                      <a:noFill/>
                    </a:lnB>
                  </a:tcPr>
                </a:tc>
                <a:tc>
                  <a:txBody>
                    <a:bodyPr/>
                    <a:lstStyle/>
                    <a:p>
                      <a:pPr algn="r" fontAlgn="b"/>
                      <a:r>
                        <a:rPr lang="en-US" sz="500" b="1" i="0" u="none" strike="noStrike">
                          <a:latin typeface="Arial"/>
                        </a:rPr>
                        <a:t>9.10</a:t>
                      </a:r>
                    </a:p>
                  </a:txBody>
                  <a:tcPr marL="4354" marR="4354" marT="4354" marB="0" anchor="b">
                    <a:lnL>
                      <a:noFill/>
                    </a:lnL>
                    <a:lnR>
                      <a:noFill/>
                    </a:lnR>
                    <a:lnT>
                      <a:noFill/>
                    </a:lnT>
                    <a:lnB>
                      <a:noFill/>
                    </a:lnB>
                  </a:tcPr>
                </a:tc>
                <a:tc>
                  <a:txBody>
                    <a:bodyPr/>
                    <a:lstStyle/>
                    <a:p>
                      <a:pPr algn="r" fontAlgn="b"/>
                      <a:r>
                        <a:rPr lang="en-US" sz="500" b="1" i="0" u="none" strike="noStrike">
                          <a:latin typeface="Arial"/>
                        </a:rPr>
                        <a:t>9.20</a:t>
                      </a:r>
                    </a:p>
                  </a:txBody>
                  <a:tcPr marL="4354" marR="4354" marT="4354" marB="0" anchor="b">
                    <a:lnL>
                      <a:noFill/>
                    </a:lnL>
                    <a:lnR>
                      <a:noFill/>
                    </a:lnR>
                    <a:lnT>
                      <a:noFill/>
                    </a:lnT>
                    <a:lnB>
                      <a:noFill/>
                    </a:lnB>
                  </a:tcPr>
                </a:tc>
                <a:tc>
                  <a:txBody>
                    <a:bodyPr/>
                    <a:lstStyle/>
                    <a:p>
                      <a:pPr algn="r" fontAlgn="b"/>
                      <a:r>
                        <a:rPr lang="en-US" sz="500" b="1" i="0" u="none" strike="noStrike">
                          <a:latin typeface="Arial"/>
                        </a:rPr>
                        <a:t>9.30</a:t>
                      </a:r>
                    </a:p>
                  </a:txBody>
                  <a:tcPr marL="4354" marR="4354" marT="4354" marB="0" anchor="b">
                    <a:lnL>
                      <a:noFill/>
                    </a:lnL>
                    <a:lnR>
                      <a:noFill/>
                    </a:lnR>
                    <a:lnT>
                      <a:noFill/>
                    </a:lnT>
                    <a:lnB>
                      <a:noFill/>
                    </a:lnB>
                  </a:tcPr>
                </a:tc>
                <a:tc>
                  <a:txBody>
                    <a:bodyPr/>
                    <a:lstStyle/>
                    <a:p>
                      <a:pPr algn="r" fontAlgn="b"/>
                      <a:r>
                        <a:rPr lang="en-US" sz="500" b="1" i="0" u="none" strike="noStrike">
                          <a:latin typeface="Arial"/>
                        </a:rPr>
                        <a:t>9.40</a:t>
                      </a:r>
                    </a:p>
                  </a:txBody>
                  <a:tcPr marL="4354" marR="4354" marT="4354" marB="0" anchor="b">
                    <a:lnL>
                      <a:noFill/>
                    </a:lnL>
                    <a:lnR>
                      <a:noFill/>
                    </a:lnR>
                    <a:lnT>
                      <a:noFill/>
                    </a:lnT>
                    <a:lnB>
                      <a:noFill/>
                    </a:lnB>
                  </a:tcPr>
                </a:tc>
                <a:tc>
                  <a:txBody>
                    <a:bodyPr/>
                    <a:lstStyle/>
                    <a:p>
                      <a:pPr algn="r" fontAlgn="b"/>
                      <a:r>
                        <a:rPr lang="en-US" sz="500" b="1" i="0" u="none" strike="noStrike">
                          <a:latin typeface="Arial"/>
                        </a:rPr>
                        <a:t>9.50</a:t>
                      </a:r>
                    </a:p>
                  </a:txBody>
                  <a:tcPr marL="4354" marR="4354" marT="4354" marB="0" anchor="b">
                    <a:lnL>
                      <a:noFill/>
                    </a:lnL>
                    <a:lnR>
                      <a:noFill/>
                    </a:lnR>
                    <a:lnT>
                      <a:noFill/>
                    </a:lnT>
                    <a:lnB>
                      <a:noFill/>
                    </a:lnB>
                  </a:tcPr>
                </a:tc>
                <a:tc>
                  <a:txBody>
                    <a:bodyPr/>
                    <a:lstStyle/>
                    <a:p>
                      <a:pPr algn="r" fontAlgn="b"/>
                      <a:r>
                        <a:rPr lang="en-US" sz="500" b="1" i="0" u="none" strike="noStrike">
                          <a:latin typeface="Arial"/>
                        </a:rPr>
                        <a:t>9.60</a:t>
                      </a:r>
                    </a:p>
                  </a:txBody>
                  <a:tcPr marL="4354" marR="4354" marT="4354" marB="0" anchor="b">
                    <a:lnL>
                      <a:noFill/>
                    </a:lnL>
                    <a:lnR>
                      <a:noFill/>
                    </a:lnR>
                    <a:lnT>
                      <a:noFill/>
                    </a:lnT>
                    <a:lnB>
                      <a:noFill/>
                    </a:lnB>
                  </a:tcPr>
                </a:tc>
                <a:tc>
                  <a:txBody>
                    <a:bodyPr/>
                    <a:lstStyle/>
                    <a:p>
                      <a:pPr algn="r" fontAlgn="b"/>
                      <a:r>
                        <a:rPr lang="en-US" sz="500" b="1" i="0" u="none" strike="noStrike">
                          <a:latin typeface="Arial"/>
                        </a:rPr>
                        <a:t>9.70</a:t>
                      </a:r>
                    </a:p>
                  </a:txBody>
                  <a:tcPr marL="4354" marR="4354" marT="4354" marB="0" anchor="b">
                    <a:lnL>
                      <a:noFill/>
                    </a:lnL>
                    <a:lnR>
                      <a:noFill/>
                    </a:lnR>
                    <a:lnT>
                      <a:noFill/>
                    </a:lnT>
                    <a:lnB>
                      <a:noFill/>
                    </a:lnB>
                  </a:tcPr>
                </a:tc>
                <a:tc>
                  <a:txBody>
                    <a:bodyPr/>
                    <a:lstStyle/>
                    <a:p>
                      <a:pPr algn="r" fontAlgn="b"/>
                      <a:r>
                        <a:rPr lang="en-US" sz="500" b="1" i="0" u="none" strike="noStrike">
                          <a:latin typeface="Arial"/>
                        </a:rPr>
                        <a:t>10.00</a:t>
                      </a:r>
                    </a:p>
                  </a:txBody>
                  <a:tcPr marL="4354" marR="4354" marT="4354" marB="0" anchor="b">
                    <a:lnL>
                      <a:noFill/>
                    </a:lnL>
                    <a:lnR>
                      <a:noFill/>
                    </a:lnR>
                    <a:lnT>
                      <a:noFill/>
                    </a:lnT>
                    <a:lnB>
                      <a:noFill/>
                    </a:lnB>
                  </a:tcPr>
                </a:tc>
                <a:tc>
                  <a:txBody>
                    <a:bodyPr/>
                    <a:lstStyle/>
                    <a:p>
                      <a:pPr algn="r" fontAlgn="b"/>
                      <a:r>
                        <a:rPr lang="en-US" sz="500" b="1" i="0" u="none" strike="noStrike">
                          <a:latin typeface="Arial"/>
                        </a:rPr>
                        <a:t>10.30</a:t>
                      </a:r>
                    </a:p>
                  </a:txBody>
                  <a:tcPr marL="4354" marR="4354" marT="4354" marB="0" anchor="b">
                    <a:lnL>
                      <a:noFill/>
                    </a:lnL>
                    <a:lnR>
                      <a:noFill/>
                    </a:lnR>
                    <a:lnT>
                      <a:noFill/>
                    </a:lnT>
                    <a:lnB>
                      <a:noFill/>
                    </a:lnB>
                  </a:tcPr>
                </a:tc>
                <a:tc>
                  <a:txBody>
                    <a:bodyPr/>
                    <a:lstStyle/>
                    <a:p>
                      <a:pPr algn="r" fontAlgn="b"/>
                      <a:r>
                        <a:rPr lang="en-US" sz="500" b="1" i="0" u="none" strike="noStrike">
                          <a:latin typeface="Arial"/>
                        </a:rPr>
                        <a:t>11.25</a:t>
                      </a:r>
                    </a:p>
                  </a:txBody>
                  <a:tcPr marL="4354" marR="4354" marT="4354" marB="0" anchor="b">
                    <a:lnL>
                      <a:noFill/>
                    </a:lnL>
                    <a:lnR>
                      <a:noFill/>
                    </a:lnR>
                    <a:lnT>
                      <a:noFill/>
                    </a:lnT>
                    <a:lnB>
                      <a:noFill/>
                    </a:lnB>
                  </a:tcPr>
                </a:tc>
                <a:tc>
                  <a:txBody>
                    <a:bodyPr/>
                    <a:lstStyle/>
                    <a:p>
                      <a:pPr algn="l" fontAlgn="b"/>
                      <a:endParaRPr lang="en-US" sz="500" b="0" i="0" u="none" strike="noStrike" dirty="0">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dirty="0">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a:latin typeface="Arial"/>
                      </a:endParaRPr>
                    </a:p>
                  </a:txBody>
                  <a:tcPr marL="4354" marR="4354" marT="4354" marB="0" anchor="b">
                    <a:lnL>
                      <a:noFill/>
                    </a:lnL>
                    <a:lnR>
                      <a:noFill/>
                    </a:lnR>
                    <a:lnT>
                      <a:noFill/>
                    </a:lnT>
                    <a:lnB>
                      <a:noFill/>
                    </a:lnB>
                  </a:tcPr>
                </a:tc>
              </a:tr>
              <a:tr h="158070">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r>
                        <a:rPr lang="en-US" sz="500" b="1" i="0" u="none" strike="noStrike">
                          <a:latin typeface="Arial"/>
                        </a:rPr>
                        <a:t> </a:t>
                      </a:r>
                    </a:p>
                  </a:txBody>
                  <a:tcPr marL="4354" marR="4354" marT="4354" marB="0" anchor="b">
                    <a:lnL>
                      <a:noFill/>
                    </a:lnL>
                    <a:lnR>
                      <a:noFill/>
                    </a:lnR>
                    <a:lnT>
                      <a:noFill/>
                    </a:lnT>
                    <a:lnB>
                      <a:noFill/>
                    </a:lnB>
                    <a:solidFill>
                      <a:srgbClr val="000080"/>
                    </a:solidFill>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1" i="0" u="none" strike="noStrike">
                        <a:latin typeface="Arial"/>
                      </a:endParaRPr>
                    </a:p>
                  </a:txBody>
                  <a:tcPr marL="4354" marR="4354" marT="4354" marB="0" anchor="b">
                    <a:lnL>
                      <a:noFill/>
                    </a:lnL>
                    <a:lnR>
                      <a:noFill/>
                    </a:lnR>
                    <a:lnT>
                      <a:noFill/>
                    </a:lnT>
                    <a:lnB>
                      <a:noFill/>
                    </a:lnB>
                  </a:tcPr>
                </a:tc>
                <a:tc>
                  <a:txBody>
                    <a:bodyPr/>
                    <a:lstStyle/>
                    <a:p>
                      <a:pPr algn="l" fontAlgn="b"/>
                      <a:endParaRPr lang="en-US" sz="500" b="0" i="0" u="none" strike="noStrike" dirty="0">
                        <a:latin typeface="Arial"/>
                      </a:endParaRPr>
                    </a:p>
                  </a:txBody>
                  <a:tcPr marL="4354" marR="4354" marT="4354" marB="0" anchor="b">
                    <a:lnL>
                      <a:noFill/>
                    </a:lnL>
                    <a:lnR>
                      <a:noFill/>
                    </a:lnR>
                    <a:lnT>
                      <a:noFill/>
                    </a:lnT>
                    <a:lnB>
                      <a:noFill/>
                    </a:lnB>
                  </a:tcPr>
                </a:tc>
              </a:tr>
            </a:tbl>
          </a:graphicData>
        </a:graphic>
      </p:graphicFrame>
      <p:cxnSp>
        <p:nvCxnSpPr>
          <p:cNvPr id="3" name="Straight Connector 2"/>
          <p:cNvCxnSpPr/>
          <p:nvPr/>
        </p:nvCxnSpPr>
        <p:spPr>
          <a:xfrm rot="5400000">
            <a:off x="1143000" y="3581400"/>
            <a:ext cx="4191000" cy="76200"/>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graphicFrame>
        <p:nvGraphicFramePr>
          <p:cNvPr id="4" name="Table 3"/>
          <p:cNvGraphicFramePr>
            <a:graphicFrameLocks noGrp="1"/>
          </p:cNvGraphicFramePr>
          <p:nvPr/>
        </p:nvGraphicFramePr>
        <p:xfrm>
          <a:off x="3200400" y="5419725"/>
          <a:ext cx="5181600" cy="370840"/>
        </p:xfrm>
        <a:graphic>
          <a:graphicData uri="http://schemas.openxmlformats.org/drawingml/2006/table">
            <a:tbl>
              <a:tblPr firstRow="1" bandRow="1">
                <a:tableStyleId>{5C22544A-7EE6-4342-B048-85BDC9FD1C3A}</a:tableStyleId>
              </a:tblPr>
              <a:tblGrid>
                <a:gridCol w="1036320"/>
                <a:gridCol w="1036320"/>
                <a:gridCol w="1036320"/>
                <a:gridCol w="1005840"/>
                <a:gridCol w="1066800"/>
              </a:tblGrid>
              <a:tr h="370840">
                <a:tc>
                  <a:txBody>
                    <a:bodyPr/>
                    <a:lstStyle/>
                    <a:p>
                      <a:r>
                        <a:rPr lang="en-US" sz="1200" b="1" dirty="0" smtClean="0">
                          <a:solidFill>
                            <a:schemeClr val="tx1"/>
                          </a:solidFill>
                        </a:rPr>
                        <a:t>1 STAR</a:t>
                      </a:r>
                      <a:endParaRPr lang="en-US" sz="1200" b="1" dirty="0">
                        <a:solidFill>
                          <a:schemeClr val="tx1"/>
                        </a:solidFill>
                      </a:endParaRPr>
                    </a:p>
                  </a:txBody>
                  <a:tcPr>
                    <a:solidFill>
                      <a:srgbClr val="C00000"/>
                    </a:solidFill>
                  </a:tcPr>
                </a:tc>
                <a:tc>
                  <a:txBody>
                    <a:bodyPr/>
                    <a:lstStyle/>
                    <a:p>
                      <a:r>
                        <a:rPr lang="en-US" sz="1200" b="1" dirty="0" smtClean="0">
                          <a:solidFill>
                            <a:schemeClr val="tx1"/>
                          </a:solidFill>
                        </a:rPr>
                        <a:t>2 STAR</a:t>
                      </a:r>
                      <a:endParaRPr lang="en-US" sz="1200" b="1" dirty="0">
                        <a:solidFill>
                          <a:schemeClr val="tx1"/>
                        </a:solidFill>
                      </a:endParaRPr>
                    </a:p>
                  </a:txBody>
                  <a:tcPr>
                    <a:solidFill>
                      <a:srgbClr val="FFFF00"/>
                    </a:solidFill>
                  </a:tcPr>
                </a:tc>
                <a:tc>
                  <a:txBody>
                    <a:bodyPr/>
                    <a:lstStyle/>
                    <a:p>
                      <a:r>
                        <a:rPr lang="en-US" sz="1200" b="1" dirty="0" smtClean="0">
                          <a:solidFill>
                            <a:schemeClr val="tx1"/>
                          </a:solidFill>
                        </a:rPr>
                        <a:t>3 STAR</a:t>
                      </a:r>
                      <a:endParaRPr lang="en-US" sz="1200" b="1" dirty="0">
                        <a:solidFill>
                          <a:schemeClr val="tx1"/>
                        </a:solidFill>
                      </a:endParaRPr>
                    </a:p>
                  </a:txBody>
                  <a:tcPr>
                    <a:solidFill>
                      <a:srgbClr val="FFC000"/>
                    </a:solidFill>
                  </a:tcPr>
                </a:tc>
                <a:tc>
                  <a:txBody>
                    <a:bodyPr/>
                    <a:lstStyle/>
                    <a:p>
                      <a:r>
                        <a:rPr lang="en-US" sz="1200" b="1" dirty="0" smtClean="0">
                          <a:solidFill>
                            <a:schemeClr val="tx1"/>
                          </a:solidFill>
                        </a:rPr>
                        <a:t>4 </a:t>
                      </a:r>
                      <a:r>
                        <a:rPr lang="en-US" sz="1200" b="1" kern="1200" dirty="0" smtClean="0">
                          <a:solidFill>
                            <a:schemeClr val="tx1"/>
                          </a:solidFill>
                          <a:latin typeface="+mn-lt"/>
                          <a:ea typeface="+mn-ea"/>
                          <a:cs typeface="+mn-cs"/>
                        </a:rPr>
                        <a:t>STAR</a:t>
                      </a:r>
                    </a:p>
                  </a:txBody>
                  <a:tcPr>
                    <a:solidFill>
                      <a:srgbClr val="92D050"/>
                    </a:solidFill>
                  </a:tcPr>
                </a:tc>
                <a:tc>
                  <a:txBody>
                    <a:bodyPr/>
                    <a:lstStyle/>
                    <a:p>
                      <a:r>
                        <a:rPr lang="en-US" sz="1200" b="1" dirty="0" smtClean="0">
                          <a:solidFill>
                            <a:schemeClr val="tx1"/>
                          </a:solidFill>
                        </a:rPr>
                        <a:t>5 STAR</a:t>
                      </a:r>
                      <a:endParaRPr lang="en-US" sz="1200" b="1" dirty="0">
                        <a:solidFill>
                          <a:schemeClr val="tx1"/>
                        </a:solidFill>
                      </a:endParaRPr>
                    </a:p>
                  </a:txBody>
                  <a:tcPr>
                    <a:solidFill>
                      <a:srgbClr val="00B050"/>
                    </a:solidFill>
                  </a:tcPr>
                </a:tc>
              </a:tr>
            </a:tbl>
          </a:graphicData>
        </a:graphic>
      </p:graphicFrame>
      <p:sp>
        <p:nvSpPr>
          <p:cNvPr id="15204" name="TextBox 35"/>
          <p:cNvSpPr txBox="1">
            <a:spLocks noChangeArrowheads="1"/>
          </p:cNvSpPr>
          <p:nvPr/>
        </p:nvSpPr>
        <p:spPr bwMode="auto">
          <a:xfrm>
            <a:off x="2971800" y="1001713"/>
            <a:ext cx="684213" cy="369887"/>
          </a:xfrm>
          <a:prstGeom prst="rect">
            <a:avLst/>
          </a:prstGeom>
          <a:noFill/>
          <a:ln w="9525">
            <a:noFill/>
            <a:miter lim="800000"/>
            <a:headEnd/>
            <a:tailEnd/>
          </a:ln>
        </p:spPr>
        <p:txBody>
          <a:bodyPr wrap="none">
            <a:spAutoFit/>
          </a:bodyPr>
          <a:lstStyle/>
          <a:p>
            <a:r>
              <a:rPr lang="en-US" b="1">
                <a:solidFill>
                  <a:srgbClr val="C00000"/>
                </a:solidFill>
              </a:rPr>
              <a:t>MEP</a:t>
            </a:r>
          </a:p>
        </p:txBody>
      </p:sp>
      <p:graphicFrame>
        <p:nvGraphicFramePr>
          <p:cNvPr id="6" name="Table 5"/>
          <p:cNvGraphicFramePr>
            <a:graphicFrameLocks noGrp="1"/>
          </p:cNvGraphicFramePr>
          <p:nvPr/>
        </p:nvGraphicFramePr>
        <p:xfrm>
          <a:off x="152400" y="5419725"/>
          <a:ext cx="2971800" cy="370840"/>
        </p:xfrm>
        <a:graphic>
          <a:graphicData uri="http://schemas.openxmlformats.org/drawingml/2006/table">
            <a:tbl>
              <a:tblPr firstRow="1" bandRow="1">
                <a:tableStyleId>{5C22544A-7EE6-4342-B048-85BDC9FD1C3A}</a:tableStyleId>
              </a:tblPr>
              <a:tblGrid>
                <a:gridCol w="2971800"/>
              </a:tblGrid>
              <a:tr h="370840">
                <a:tc>
                  <a:txBody>
                    <a:bodyPr/>
                    <a:lstStyle/>
                    <a:p>
                      <a:pPr algn="ctr"/>
                      <a:r>
                        <a:rPr lang="en-US" sz="1400" dirty="0" smtClean="0"/>
                        <a:t>NOT TO BE TRADED IN</a:t>
                      </a:r>
                      <a:r>
                        <a:rPr lang="en-US" sz="1400" baseline="0" dirty="0" smtClean="0"/>
                        <a:t> UAE</a:t>
                      </a:r>
                      <a:endParaRPr lang="en-US" sz="1400" dirty="0"/>
                    </a:p>
                  </a:txBody>
                  <a:tcPr>
                    <a:solidFill>
                      <a:schemeClr val="bg1">
                        <a:lumMod val="65000"/>
                      </a:schemeClr>
                    </a:solidFill>
                  </a:tcPr>
                </a:tc>
              </a:tr>
            </a:tbl>
          </a:graphicData>
        </a:graphic>
      </p:graphicFrame>
      <p:sp>
        <p:nvSpPr>
          <p:cNvPr id="7" name="TextBox 6"/>
          <p:cNvSpPr txBox="1">
            <a:spLocks noChangeArrowheads="1"/>
          </p:cNvSpPr>
          <p:nvPr/>
        </p:nvSpPr>
        <p:spPr bwMode="auto">
          <a:xfrm>
            <a:off x="2895600" y="5867400"/>
            <a:ext cx="1365250" cy="369888"/>
          </a:xfrm>
          <a:prstGeom prst="rect">
            <a:avLst/>
          </a:prstGeom>
          <a:noFill/>
          <a:ln w="9525">
            <a:noFill/>
            <a:miter lim="800000"/>
            <a:headEnd/>
            <a:tailEnd/>
          </a:ln>
        </p:spPr>
        <p:txBody>
          <a:bodyPr wrap="none">
            <a:spAutoFit/>
          </a:bodyPr>
          <a:lstStyle/>
          <a:p>
            <a:r>
              <a:rPr lang="ar-AE" b="1"/>
              <a:t>1200</a:t>
            </a:r>
            <a:r>
              <a:rPr lang="en-US" b="1"/>
              <a:t> GWh</a:t>
            </a:r>
            <a:r>
              <a:rPr lang="ar-AE" b="1"/>
              <a:t> </a:t>
            </a:r>
            <a:endParaRPr lang="en-US" b="1"/>
          </a:p>
        </p:txBody>
      </p:sp>
      <p:sp>
        <p:nvSpPr>
          <p:cNvPr id="8" name="TextBox 7"/>
          <p:cNvSpPr txBox="1"/>
          <p:nvPr/>
        </p:nvSpPr>
        <p:spPr>
          <a:xfrm>
            <a:off x="3124200" y="6237288"/>
            <a:ext cx="992188" cy="369887"/>
          </a:xfrm>
          <a:prstGeom prst="rect">
            <a:avLst/>
          </a:prstGeom>
          <a:noFill/>
        </p:spPr>
        <p:txBody>
          <a:bodyPr wrap="none">
            <a:spAutoFit/>
          </a:bodyPr>
          <a:lstStyle/>
          <a:p>
            <a:pPr>
              <a:defRPr/>
            </a:pPr>
            <a:r>
              <a:rPr lang="ar-AE" b="1" dirty="0">
                <a:solidFill>
                  <a:schemeClr val="accent1">
                    <a:lumMod val="50000"/>
                  </a:schemeClr>
                </a:solidFill>
              </a:rPr>
              <a:t>)</a:t>
            </a:r>
            <a:r>
              <a:rPr lang="en-US" b="1" dirty="0">
                <a:solidFill>
                  <a:schemeClr val="accent1">
                    <a:lumMod val="50000"/>
                  </a:schemeClr>
                </a:solidFill>
              </a:rPr>
              <a:t>12.4%</a:t>
            </a:r>
            <a:r>
              <a:rPr lang="ar-AE" b="1" dirty="0">
                <a:solidFill>
                  <a:schemeClr val="accent1">
                    <a:lumMod val="50000"/>
                  </a:schemeClr>
                </a:solidFill>
              </a:rPr>
              <a:t>(</a:t>
            </a:r>
            <a:endParaRPr lang="en-US" b="1" dirty="0">
              <a:solidFill>
                <a:schemeClr val="accent1">
                  <a:lumMod val="50000"/>
                </a:schemeClr>
              </a:solidFill>
            </a:endParaRPr>
          </a:p>
        </p:txBody>
      </p:sp>
      <p:sp>
        <p:nvSpPr>
          <p:cNvPr id="9" name="TextBox 8"/>
          <p:cNvSpPr txBox="1">
            <a:spLocks noChangeArrowheads="1"/>
          </p:cNvSpPr>
          <p:nvPr/>
        </p:nvSpPr>
        <p:spPr bwMode="auto">
          <a:xfrm>
            <a:off x="7437438" y="5880100"/>
            <a:ext cx="1365250" cy="369888"/>
          </a:xfrm>
          <a:prstGeom prst="rect">
            <a:avLst/>
          </a:prstGeom>
          <a:noFill/>
          <a:ln w="9525">
            <a:noFill/>
            <a:miter lim="800000"/>
            <a:headEnd/>
            <a:tailEnd/>
          </a:ln>
        </p:spPr>
        <p:txBody>
          <a:bodyPr wrap="none">
            <a:spAutoFit/>
          </a:bodyPr>
          <a:lstStyle/>
          <a:p>
            <a:r>
              <a:rPr lang="en-US" b="1"/>
              <a:t>2500 GWh</a:t>
            </a:r>
            <a:r>
              <a:rPr lang="ar-AE" b="1"/>
              <a:t> </a:t>
            </a:r>
            <a:endParaRPr lang="en-US" b="1"/>
          </a:p>
        </p:txBody>
      </p:sp>
      <p:sp>
        <p:nvSpPr>
          <p:cNvPr id="10" name="TextBox 9"/>
          <p:cNvSpPr txBox="1"/>
          <p:nvPr/>
        </p:nvSpPr>
        <p:spPr>
          <a:xfrm>
            <a:off x="7666038" y="6248400"/>
            <a:ext cx="992187" cy="369888"/>
          </a:xfrm>
          <a:prstGeom prst="rect">
            <a:avLst/>
          </a:prstGeom>
          <a:noFill/>
        </p:spPr>
        <p:txBody>
          <a:bodyPr wrap="none">
            <a:spAutoFit/>
          </a:bodyPr>
          <a:lstStyle/>
          <a:p>
            <a:pPr>
              <a:defRPr/>
            </a:pPr>
            <a:r>
              <a:rPr lang="ar-AE" b="1" dirty="0">
                <a:solidFill>
                  <a:schemeClr val="accent1">
                    <a:lumMod val="50000"/>
                  </a:schemeClr>
                </a:solidFill>
              </a:rPr>
              <a:t>)</a:t>
            </a:r>
            <a:r>
              <a:rPr lang="en-US" b="1" dirty="0">
                <a:solidFill>
                  <a:schemeClr val="accent1">
                    <a:lumMod val="50000"/>
                  </a:schemeClr>
                </a:solidFill>
              </a:rPr>
              <a:t>27.2%</a:t>
            </a:r>
            <a:r>
              <a:rPr lang="ar-AE" b="1" dirty="0">
                <a:solidFill>
                  <a:schemeClr val="accent1">
                    <a:lumMod val="50000"/>
                  </a:schemeClr>
                </a:solidFill>
              </a:rPr>
              <a:t>(</a:t>
            </a:r>
            <a:endParaRPr lang="en-US" b="1" dirty="0">
              <a:solidFill>
                <a:schemeClr val="accent1">
                  <a:lumMod val="50000"/>
                </a:schemeClr>
              </a:solidFill>
            </a:endParaRPr>
          </a:p>
        </p:txBody>
      </p:sp>
      <p:cxnSp>
        <p:nvCxnSpPr>
          <p:cNvPr id="11" name="Straight Arrow Connector 10"/>
          <p:cNvCxnSpPr/>
          <p:nvPr/>
        </p:nvCxnSpPr>
        <p:spPr>
          <a:xfrm>
            <a:off x="4267200" y="6008688"/>
            <a:ext cx="3170238" cy="15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218" name="TextBox 15"/>
          <p:cNvSpPr txBox="1">
            <a:spLocks noChangeArrowheads="1"/>
          </p:cNvSpPr>
          <p:nvPr/>
        </p:nvSpPr>
        <p:spPr bwMode="auto">
          <a:xfrm>
            <a:off x="8485188" y="1325563"/>
            <a:ext cx="500062" cy="276225"/>
          </a:xfrm>
          <a:prstGeom prst="rect">
            <a:avLst/>
          </a:prstGeom>
          <a:noFill/>
          <a:ln w="9525">
            <a:noFill/>
            <a:miter lim="800000"/>
            <a:headEnd/>
            <a:tailEnd/>
          </a:ln>
        </p:spPr>
        <p:txBody>
          <a:bodyPr wrap="none">
            <a:spAutoFit/>
          </a:bodyPr>
          <a:lstStyle/>
          <a:p>
            <a:r>
              <a:rPr lang="en-US" sz="1200"/>
              <a:t>EER</a:t>
            </a:r>
          </a:p>
        </p:txBody>
      </p:sp>
      <p:pic>
        <p:nvPicPr>
          <p:cNvPr id="15"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5293" t="18661" r="78026" b="15648"/>
          <a:stretch>
            <a:fillRect/>
          </a:stretch>
        </p:blipFill>
        <p:spPr bwMode="auto">
          <a:xfrm>
            <a:off x="152400" y="152400"/>
            <a:ext cx="801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29010" t="18661" r="3381" b="15648"/>
          <a:stretch>
            <a:fillRect/>
          </a:stretch>
        </p:blipFill>
        <p:spPr bwMode="auto">
          <a:xfrm>
            <a:off x="5791200" y="152400"/>
            <a:ext cx="3251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07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3000"/>
                                        <p:tgtEl>
                                          <p:spTgt spid="6"/>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par>
                          <p:cTn id="21" fill="hold">
                            <p:stCondLst>
                              <p:cond delay="6000"/>
                            </p:stCondLst>
                            <p:childTnLst>
                              <p:par>
                                <p:cTn id="22" presetID="29"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ppt_x</p:attrName>
                                        </p:attrNameLst>
                                      </p:cBhvr>
                                      <p:tavLst>
                                        <p:tav tm="0">
                                          <p:val>
                                            <p:strVal val="#ppt_x-.2"/>
                                          </p:val>
                                        </p:tav>
                                        <p:tav tm="100000">
                                          <p:val>
                                            <p:strVal val="#ppt_x"/>
                                          </p:val>
                                        </p:tav>
                                      </p:tavLst>
                                    </p:anim>
                                    <p:anim calcmode="lin" valueType="num">
                                      <p:cBhvr>
                                        <p:cTn id="2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1"/>
                                        </p:tgtEl>
                                      </p:cBhvr>
                                    </p:animEffect>
                                  </p:childTnLst>
                                </p:cTn>
                              </p:par>
                            </p:childTnLst>
                          </p:cTn>
                        </p:par>
                        <p:par>
                          <p:cTn id="27" fill="hold">
                            <p:stCondLst>
                              <p:cond delay="70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1"/>
          <p:cNvSpPr txBox="1">
            <a:spLocks noChangeArrowheads="1"/>
          </p:cNvSpPr>
          <p:nvPr/>
        </p:nvSpPr>
        <p:spPr bwMode="auto">
          <a:xfrm>
            <a:off x="6315075" y="152400"/>
            <a:ext cx="2676525" cy="1338828"/>
          </a:xfrm>
          <a:prstGeom prst="rect">
            <a:avLst/>
          </a:prstGeom>
          <a:noFill/>
          <a:ln w="9525">
            <a:noFill/>
            <a:miter lim="800000"/>
            <a:headEnd/>
            <a:tailEnd/>
          </a:ln>
          <a:effectLst/>
        </p:spPr>
        <p:txBody>
          <a:bodyPr wrap="square">
            <a:spAutoFit/>
          </a:bodyPr>
          <a:lstStyle/>
          <a:p>
            <a:pPr algn="ctr">
              <a:spcBef>
                <a:spcPct val="50000"/>
              </a:spcBef>
              <a:defRPr/>
            </a:pPr>
            <a:r>
              <a:rPr lang="en-US" sz="2400" b="1" dirty="0">
                <a:solidFill>
                  <a:srgbClr val="FF0000"/>
                </a:solidFill>
                <a:effectLst>
                  <a:outerShdw blurRad="38100" dist="38100" dir="2700000" algn="tl">
                    <a:srgbClr val="C0C0C0"/>
                  </a:outerShdw>
                </a:effectLst>
                <a:latin typeface="Arial" charset="0"/>
                <a:cs typeface="Arial" charset="0"/>
              </a:rPr>
              <a:t>UAE Population: </a:t>
            </a:r>
            <a:endParaRPr lang="en-US" sz="2400" b="1" dirty="0" smtClean="0">
              <a:solidFill>
                <a:srgbClr val="FF0000"/>
              </a:solidFill>
              <a:effectLst>
                <a:outerShdw blurRad="38100" dist="38100" dir="2700000" algn="tl">
                  <a:srgbClr val="C0C0C0"/>
                </a:outerShdw>
              </a:effectLst>
              <a:latin typeface="Arial" charset="0"/>
              <a:cs typeface="Arial" charset="0"/>
            </a:endParaRPr>
          </a:p>
          <a:p>
            <a:pPr algn="ctr">
              <a:spcBef>
                <a:spcPct val="50000"/>
              </a:spcBef>
              <a:defRPr/>
            </a:pPr>
            <a:r>
              <a:rPr lang="en-US" sz="2400" b="1" dirty="0" smtClean="0">
                <a:effectLst>
                  <a:outerShdw blurRad="38100" dist="38100" dir="2700000" algn="tl">
                    <a:srgbClr val="C0C0C0"/>
                  </a:outerShdw>
                </a:effectLst>
                <a:latin typeface="Arial" charset="0"/>
                <a:cs typeface="Arial" charset="0"/>
              </a:rPr>
              <a:t>8.26 million</a:t>
            </a:r>
          </a:p>
          <a:p>
            <a:pPr algn="ctr">
              <a:spcBef>
                <a:spcPct val="50000"/>
              </a:spcBef>
              <a:defRPr/>
            </a:pPr>
            <a:r>
              <a:rPr lang="en-US" sz="1400" dirty="0" smtClean="0">
                <a:effectLst>
                  <a:outerShdw blurRad="38100" dist="38100" dir="2700000" algn="tl">
                    <a:srgbClr val="C0C0C0"/>
                  </a:outerShdw>
                </a:effectLst>
                <a:latin typeface="Arial" charset="0"/>
                <a:cs typeface="Arial" charset="0"/>
              </a:rPr>
              <a:t>Up by 65% in four years</a:t>
            </a:r>
            <a:endParaRPr lang="en-US" sz="1400" dirty="0">
              <a:effectLst>
                <a:outerShdw blurRad="38100" dist="38100" dir="2700000" algn="tl">
                  <a:srgbClr val="C0C0C0"/>
                </a:outerShdw>
              </a:effectLst>
              <a:latin typeface="Arial" charset="0"/>
              <a:cs typeface="Arial" charset="0"/>
            </a:endParaRPr>
          </a:p>
        </p:txBody>
      </p:sp>
      <p:grpSp>
        <p:nvGrpSpPr>
          <p:cNvPr id="2" name="Group 29"/>
          <p:cNvGrpSpPr>
            <a:grpSpLocks/>
          </p:cNvGrpSpPr>
          <p:nvPr/>
        </p:nvGrpSpPr>
        <p:grpSpPr bwMode="auto">
          <a:xfrm>
            <a:off x="457200" y="304800"/>
            <a:ext cx="5761038" cy="4151312"/>
            <a:chOff x="1066" y="754"/>
            <a:chExt cx="3629" cy="2615"/>
          </a:xfrm>
        </p:grpSpPr>
        <p:graphicFrame>
          <p:nvGraphicFramePr>
            <p:cNvPr id="6" name="Object 5"/>
            <p:cNvGraphicFramePr>
              <a:graphicFrameLocks noChangeAspect="1"/>
            </p:cNvGraphicFramePr>
            <p:nvPr/>
          </p:nvGraphicFramePr>
          <p:xfrm>
            <a:off x="1066" y="754"/>
            <a:ext cx="3629" cy="2615"/>
          </p:xfrm>
          <a:graphic>
            <a:graphicData uri="http://schemas.openxmlformats.org/presentationml/2006/ole">
              <mc:AlternateContent xmlns:mc="http://schemas.openxmlformats.org/markup-compatibility/2006">
                <mc:Choice xmlns:v="urn:schemas-microsoft-com:vml" Requires="v">
                  <p:oleObj spid="_x0000_s179235" name="CorelDRAW" r:id="rId3" imgW="2786400" imgH="2138760" progId="">
                    <p:embed/>
                  </p:oleObj>
                </mc:Choice>
                <mc:Fallback>
                  <p:oleObj name="CorelDRAW" r:id="rId3" imgW="2786400" imgH="213876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 y="754"/>
                          <a:ext cx="3629" cy="261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8"/>
            <p:cNvSpPr txBox="1">
              <a:spLocks noChangeArrowheads="1"/>
            </p:cNvSpPr>
            <p:nvPr/>
          </p:nvSpPr>
          <p:spPr bwMode="auto">
            <a:xfrm>
              <a:off x="1882" y="2387"/>
              <a:ext cx="1497" cy="231"/>
            </a:xfrm>
            <a:prstGeom prst="rect">
              <a:avLst/>
            </a:prstGeom>
            <a:noFill/>
            <a:ln w="9525">
              <a:noFill/>
              <a:miter lim="800000"/>
              <a:headEnd/>
              <a:tailEnd/>
            </a:ln>
            <a:effectLst/>
          </p:spPr>
          <p:txBody>
            <a:bodyPr>
              <a:spAutoFit/>
            </a:bodyPr>
            <a:lstStyle/>
            <a:p>
              <a:pPr algn="l">
                <a:spcBef>
                  <a:spcPct val="50000"/>
                </a:spcBef>
                <a:defRPr/>
              </a:pPr>
              <a:r>
                <a:rPr lang="en-US" dirty="0">
                  <a:effectLst>
                    <a:outerShdw blurRad="38100" dist="38100" dir="2700000" algn="tl">
                      <a:srgbClr val="C0C0C0"/>
                    </a:outerShdw>
                  </a:effectLst>
                  <a:latin typeface="Arial" charset="0"/>
                  <a:cs typeface="Arial" charset="0"/>
                </a:rPr>
                <a:t>United Arab Emirates</a:t>
              </a:r>
            </a:p>
          </p:txBody>
        </p:sp>
        <p:sp>
          <p:nvSpPr>
            <p:cNvPr id="8" name="Text Box 11"/>
            <p:cNvSpPr txBox="1">
              <a:spLocks noChangeArrowheads="1"/>
            </p:cNvSpPr>
            <p:nvPr/>
          </p:nvSpPr>
          <p:spPr bwMode="auto">
            <a:xfrm>
              <a:off x="2110" y="1443"/>
              <a:ext cx="725" cy="173"/>
            </a:xfrm>
            <a:prstGeom prst="rect">
              <a:avLst/>
            </a:prstGeom>
            <a:noFill/>
            <a:ln w="9525">
              <a:noFill/>
              <a:miter lim="800000"/>
              <a:headEnd/>
              <a:tailEnd/>
            </a:ln>
            <a:effectLst/>
          </p:spPr>
          <p:txBody>
            <a:bodyPr>
              <a:spAutoFit/>
            </a:bodyPr>
            <a:lstStyle/>
            <a:p>
              <a:pPr algn="l">
                <a:spcBef>
                  <a:spcPct val="50000"/>
                </a:spcBef>
                <a:defRPr/>
              </a:pPr>
              <a:r>
                <a:rPr lang="en-US" sz="1200" b="1">
                  <a:effectLst>
                    <a:outerShdw blurRad="38100" dist="38100" dir="2700000" algn="tl">
                      <a:srgbClr val="C0C0C0"/>
                    </a:outerShdw>
                  </a:effectLst>
                  <a:latin typeface="Arial" charset="0"/>
                  <a:cs typeface="Arial" charset="0"/>
                </a:rPr>
                <a:t>Arabian Gulf</a:t>
              </a:r>
            </a:p>
          </p:txBody>
        </p:sp>
        <p:sp>
          <p:nvSpPr>
            <p:cNvPr id="9" name="Text Box 13"/>
            <p:cNvSpPr txBox="1">
              <a:spLocks noChangeArrowheads="1"/>
            </p:cNvSpPr>
            <p:nvPr/>
          </p:nvSpPr>
          <p:spPr bwMode="auto">
            <a:xfrm>
              <a:off x="1292" y="1624"/>
              <a:ext cx="454" cy="173"/>
            </a:xfrm>
            <a:prstGeom prst="rect">
              <a:avLst/>
            </a:prstGeom>
            <a:noFill/>
            <a:ln w="9525">
              <a:noFill/>
              <a:miter lim="800000"/>
              <a:headEnd/>
              <a:tailEnd/>
            </a:ln>
            <a:effectLst/>
          </p:spPr>
          <p:txBody>
            <a:bodyPr>
              <a:spAutoFit/>
            </a:bodyPr>
            <a:lstStyle/>
            <a:p>
              <a:pPr algn="l">
                <a:spcBef>
                  <a:spcPct val="50000"/>
                </a:spcBef>
                <a:defRPr/>
              </a:pPr>
              <a:r>
                <a:rPr lang="en-US" sz="1200" b="1">
                  <a:effectLst>
                    <a:outerShdw blurRad="38100" dist="38100" dir="2700000" algn="tl">
                      <a:srgbClr val="C0C0C0"/>
                    </a:outerShdw>
                  </a:effectLst>
                  <a:latin typeface="Arial" charset="0"/>
                  <a:cs typeface="Arial" charset="0"/>
                </a:rPr>
                <a:t>Qatar</a:t>
              </a:r>
            </a:p>
          </p:txBody>
        </p:sp>
        <p:sp>
          <p:nvSpPr>
            <p:cNvPr id="10" name="Text Box 14"/>
            <p:cNvSpPr txBox="1">
              <a:spLocks noChangeArrowheads="1"/>
            </p:cNvSpPr>
            <p:nvPr/>
          </p:nvSpPr>
          <p:spPr bwMode="auto">
            <a:xfrm>
              <a:off x="1111" y="2713"/>
              <a:ext cx="454" cy="288"/>
            </a:xfrm>
            <a:prstGeom prst="rect">
              <a:avLst/>
            </a:prstGeom>
            <a:noFill/>
            <a:ln w="9525">
              <a:noFill/>
              <a:miter lim="800000"/>
              <a:headEnd/>
              <a:tailEnd/>
            </a:ln>
            <a:effectLst/>
          </p:spPr>
          <p:txBody>
            <a:bodyPr>
              <a:spAutoFit/>
            </a:bodyPr>
            <a:lstStyle/>
            <a:p>
              <a:pPr algn="l">
                <a:spcBef>
                  <a:spcPct val="50000"/>
                </a:spcBef>
                <a:defRPr/>
              </a:pPr>
              <a:r>
                <a:rPr lang="en-US" sz="1200" b="1">
                  <a:effectLst>
                    <a:outerShdw blurRad="38100" dist="38100" dir="2700000" algn="tl">
                      <a:srgbClr val="C0C0C0"/>
                    </a:outerShdw>
                  </a:effectLst>
                  <a:latin typeface="Arial" charset="0"/>
                  <a:cs typeface="Arial" charset="0"/>
                </a:rPr>
                <a:t>Saudi Arabia</a:t>
              </a:r>
            </a:p>
          </p:txBody>
        </p:sp>
        <p:sp>
          <p:nvSpPr>
            <p:cNvPr id="11" name="Text Box 15"/>
            <p:cNvSpPr txBox="1">
              <a:spLocks noChangeArrowheads="1"/>
            </p:cNvSpPr>
            <p:nvPr/>
          </p:nvSpPr>
          <p:spPr bwMode="auto">
            <a:xfrm>
              <a:off x="3787" y="2432"/>
              <a:ext cx="454" cy="173"/>
            </a:xfrm>
            <a:prstGeom prst="rect">
              <a:avLst/>
            </a:prstGeom>
            <a:noFill/>
            <a:ln w="9525">
              <a:noFill/>
              <a:miter lim="800000"/>
              <a:headEnd/>
              <a:tailEnd/>
            </a:ln>
            <a:effectLst/>
          </p:spPr>
          <p:txBody>
            <a:bodyPr>
              <a:spAutoFit/>
            </a:bodyPr>
            <a:lstStyle/>
            <a:p>
              <a:pPr algn="l">
                <a:spcBef>
                  <a:spcPct val="50000"/>
                </a:spcBef>
                <a:defRPr/>
              </a:pPr>
              <a:r>
                <a:rPr lang="en-US" sz="1200" b="1">
                  <a:effectLst>
                    <a:outerShdw blurRad="38100" dist="38100" dir="2700000" algn="tl">
                      <a:srgbClr val="C0C0C0"/>
                    </a:outerShdw>
                  </a:effectLst>
                  <a:latin typeface="Arial" charset="0"/>
                  <a:cs typeface="Arial" charset="0"/>
                </a:rPr>
                <a:t>Oman</a:t>
              </a:r>
            </a:p>
          </p:txBody>
        </p:sp>
        <p:sp>
          <p:nvSpPr>
            <p:cNvPr id="12" name="Text Box 16"/>
            <p:cNvSpPr txBox="1">
              <a:spLocks noChangeArrowheads="1"/>
            </p:cNvSpPr>
            <p:nvPr/>
          </p:nvSpPr>
          <p:spPr bwMode="auto">
            <a:xfrm>
              <a:off x="3742" y="1298"/>
              <a:ext cx="454" cy="173"/>
            </a:xfrm>
            <a:prstGeom prst="rect">
              <a:avLst/>
            </a:prstGeom>
            <a:noFill/>
            <a:ln w="9525">
              <a:noFill/>
              <a:miter lim="800000"/>
              <a:headEnd/>
              <a:tailEnd/>
            </a:ln>
            <a:effectLst/>
          </p:spPr>
          <p:txBody>
            <a:bodyPr>
              <a:spAutoFit/>
            </a:bodyPr>
            <a:lstStyle/>
            <a:p>
              <a:pPr algn="l">
                <a:spcBef>
                  <a:spcPct val="50000"/>
                </a:spcBef>
                <a:defRPr/>
              </a:pPr>
              <a:r>
                <a:rPr lang="en-US" sz="1200" b="1">
                  <a:effectLst>
                    <a:outerShdw blurRad="38100" dist="38100" dir="2700000" algn="tl">
                      <a:srgbClr val="C0C0C0"/>
                    </a:outerShdw>
                  </a:effectLst>
                  <a:latin typeface="Arial" charset="0"/>
                  <a:cs typeface="Arial" charset="0"/>
                </a:rPr>
                <a:t>Oman</a:t>
              </a:r>
            </a:p>
          </p:txBody>
        </p:sp>
        <p:sp>
          <p:nvSpPr>
            <p:cNvPr id="13" name="Text Box 17"/>
            <p:cNvSpPr txBox="1">
              <a:spLocks noChangeArrowheads="1"/>
            </p:cNvSpPr>
            <p:nvPr/>
          </p:nvSpPr>
          <p:spPr bwMode="auto">
            <a:xfrm>
              <a:off x="1066" y="1071"/>
              <a:ext cx="499" cy="164"/>
            </a:xfrm>
            <a:prstGeom prst="rect">
              <a:avLst/>
            </a:prstGeom>
            <a:noFill/>
            <a:ln w="9525">
              <a:noFill/>
              <a:miter lim="800000"/>
              <a:headEnd/>
              <a:tailEnd/>
            </a:ln>
            <a:effectLst/>
          </p:spPr>
          <p:txBody>
            <a:bodyPr>
              <a:spAutoFit/>
            </a:bodyPr>
            <a:lstStyle/>
            <a:p>
              <a:pPr algn="l" rtl="0">
                <a:spcBef>
                  <a:spcPct val="50000"/>
                </a:spcBef>
                <a:defRPr/>
              </a:pPr>
              <a:r>
                <a:rPr lang="en-US" sz="1100" b="1">
                  <a:effectLst>
                    <a:outerShdw blurRad="38100" dist="38100" dir="2700000" algn="tl">
                      <a:srgbClr val="C0C0C0"/>
                    </a:outerShdw>
                  </a:effectLst>
                  <a:latin typeface="Arial" charset="0"/>
                  <a:cs typeface="Arial" charset="0"/>
                </a:rPr>
                <a:t>Bahrain</a:t>
              </a:r>
            </a:p>
          </p:txBody>
        </p:sp>
        <p:sp>
          <p:nvSpPr>
            <p:cNvPr id="14" name="Line 18"/>
            <p:cNvSpPr>
              <a:spLocks noChangeShapeType="1"/>
            </p:cNvSpPr>
            <p:nvPr/>
          </p:nvSpPr>
          <p:spPr bwMode="auto">
            <a:xfrm flipV="1">
              <a:off x="1202" y="1208"/>
              <a:ext cx="45" cy="90"/>
            </a:xfrm>
            <a:prstGeom prst="line">
              <a:avLst/>
            </a:prstGeom>
            <a:noFill/>
            <a:ln w="9525">
              <a:solidFill>
                <a:srgbClr val="FF0000"/>
              </a:solidFill>
              <a:round/>
              <a:headEnd/>
              <a:tailEnd/>
            </a:ln>
          </p:spPr>
          <p:txBody>
            <a:bodyPr/>
            <a:lstStyle/>
            <a:p>
              <a:endParaRPr lang="en-US"/>
            </a:p>
          </p:txBody>
        </p:sp>
        <p:sp>
          <p:nvSpPr>
            <p:cNvPr id="15" name="Text Box 23"/>
            <p:cNvSpPr txBox="1">
              <a:spLocks noChangeArrowheads="1"/>
            </p:cNvSpPr>
            <p:nvPr/>
          </p:nvSpPr>
          <p:spPr bwMode="auto">
            <a:xfrm>
              <a:off x="3017" y="1978"/>
              <a:ext cx="908" cy="173"/>
            </a:xfrm>
            <a:prstGeom prst="rect">
              <a:avLst/>
            </a:prstGeom>
            <a:noFill/>
            <a:ln w="9525">
              <a:noFill/>
              <a:miter lim="800000"/>
              <a:headEnd/>
              <a:tailEnd/>
            </a:ln>
            <a:effectLst/>
          </p:spPr>
          <p:txBody>
            <a:bodyPr>
              <a:spAutoFit/>
            </a:bodyPr>
            <a:lstStyle/>
            <a:p>
              <a:pPr algn="l" rtl="0">
                <a:spcBef>
                  <a:spcPct val="50000"/>
                </a:spcBef>
                <a:defRPr/>
              </a:pPr>
              <a:r>
                <a:rPr lang="en-US" sz="1200" b="1">
                  <a:effectLst>
                    <a:outerShdw blurRad="38100" dist="38100" dir="2700000" algn="tl">
                      <a:srgbClr val="C0C0C0"/>
                    </a:outerShdw>
                  </a:effectLst>
                  <a:latin typeface="Arial" charset="0"/>
                  <a:cs typeface="Arial" charset="0"/>
                </a:rPr>
                <a:t>Abu Dhabi</a:t>
              </a:r>
            </a:p>
          </p:txBody>
        </p:sp>
        <p:sp>
          <p:nvSpPr>
            <p:cNvPr id="16" name="Oval 24"/>
            <p:cNvSpPr>
              <a:spLocks noChangeArrowheads="1"/>
            </p:cNvSpPr>
            <p:nvPr/>
          </p:nvSpPr>
          <p:spPr bwMode="auto">
            <a:xfrm>
              <a:off x="3017" y="2024"/>
              <a:ext cx="45" cy="45"/>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17" name="Text Box 21"/>
          <p:cNvSpPr txBox="1">
            <a:spLocks noChangeArrowheads="1"/>
          </p:cNvSpPr>
          <p:nvPr/>
        </p:nvSpPr>
        <p:spPr bwMode="auto">
          <a:xfrm>
            <a:off x="6324600" y="1752600"/>
            <a:ext cx="2676525" cy="1015663"/>
          </a:xfrm>
          <a:prstGeom prst="rect">
            <a:avLst/>
          </a:prstGeom>
          <a:noFill/>
          <a:ln w="9525">
            <a:noFill/>
            <a:miter lim="800000"/>
            <a:headEnd/>
            <a:tailEnd/>
          </a:ln>
          <a:effectLst/>
        </p:spPr>
        <p:txBody>
          <a:bodyPr wrap="square">
            <a:spAutoFit/>
          </a:bodyPr>
          <a:lstStyle/>
          <a:p>
            <a:pPr algn="ctr">
              <a:spcBef>
                <a:spcPct val="50000"/>
              </a:spcBef>
              <a:defRPr/>
            </a:pPr>
            <a:r>
              <a:rPr lang="en-US" sz="2400" b="1" dirty="0">
                <a:solidFill>
                  <a:srgbClr val="FF0000"/>
                </a:solidFill>
                <a:effectLst>
                  <a:outerShdw blurRad="38100" dist="38100" dir="2700000" algn="tl">
                    <a:srgbClr val="C0C0C0"/>
                  </a:outerShdw>
                </a:effectLst>
                <a:latin typeface="Arial" charset="0"/>
                <a:cs typeface="Arial" charset="0"/>
              </a:rPr>
              <a:t>UAE </a:t>
            </a:r>
            <a:r>
              <a:rPr lang="en-US" sz="2400" b="1" dirty="0" smtClean="0">
                <a:solidFill>
                  <a:srgbClr val="FF0000"/>
                </a:solidFill>
                <a:effectLst>
                  <a:outerShdw blurRad="38100" dist="38100" dir="2700000" algn="tl">
                    <a:srgbClr val="C0C0C0"/>
                  </a:outerShdw>
                </a:effectLst>
                <a:latin typeface="Arial" charset="0"/>
                <a:cs typeface="Arial" charset="0"/>
              </a:rPr>
              <a:t>Area: </a:t>
            </a:r>
          </a:p>
          <a:p>
            <a:pPr algn="ctr">
              <a:spcBef>
                <a:spcPct val="50000"/>
              </a:spcBef>
              <a:defRPr/>
            </a:pPr>
            <a:r>
              <a:rPr lang="en-US" sz="2400" b="1" dirty="0" smtClean="0">
                <a:effectLst>
                  <a:outerShdw blurRad="38100" dist="38100" dir="2700000" algn="tl">
                    <a:srgbClr val="C0C0C0"/>
                  </a:outerShdw>
                </a:effectLst>
                <a:latin typeface="Arial" charset="0"/>
                <a:cs typeface="Arial" charset="0"/>
              </a:rPr>
              <a:t>83.600 </a:t>
            </a:r>
            <a:r>
              <a:rPr lang="en-US" sz="2000" b="1" dirty="0" smtClean="0">
                <a:effectLst>
                  <a:outerShdw blurRad="38100" dist="38100" dir="2700000" algn="tl">
                    <a:srgbClr val="C0C0C0"/>
                  </a:outerShdw>
                </a:effectLst>
                <a:latin typeface="Arial" charset="0"/>
                <a:cs typeface="Arial" charset="0"/>
              </a:rPr>
              <a:t>sq.km</a:t>
            </a:r>
          </a:p>
        </p:txBody>
      </p:sp>
      <p:sp>
        <p:nvSpPr>
          <p:cNvPr id="18" name="Text Box 21"/>
          <p:cNvSpPr txBox="1">
            <a:spLocks noChangeArrowheads="1"/>
          </p:cNvSpPr>
          <p:nvPr/>
        </p:nvSpPr>
        <p:spPr bwMode="auto">
          <a:xfrm>
            <a:off x="6400800" y="2993410"/>
            <a:ext cx="2676525" cy="2492990"/>
          </a:xfrm>
          <a:prstGeom prst="rect">
            <a:avLst/>
          </a:prstGeom>
          <a:noFill/>
          <a:ln w="9525">
            <a:noFill/>
            <a:miter lim="800000"/>
            <a:headEnd/>
            <a:tailEnd/>
          </a:ln>
          <a:effectLst/>
        </p:spPr>
        <p:txBody>
          <a:bodyPr wrap="square">
            <a:spAutoFit/>
          </a:bodyPr>
          <a:lstStyle/>
          <a:p>
            <a:pPr algn="ctr">
              <a:spcBef>
                <a:spcPct val="50000"/>
              </a:spcBef>
              <a:defRPr/>
            </a:pPr>
            <a:r>
              <a:rPr lang="en-US" sz="2400" b="1" dirty="0">
                <a:solidFill>
                  <a:srgbClr val="FF0000"/>
                </a:solidFill>
                <a:effectLst>
                  <a:outerShdw blurRad="38100" dist="38100" dir="2700000" algn="tl">
                    <a:srgbClr val="C0C0C0"/>
                  </a:outerShdw>
                </a:effectLst>
                <a:latin typeface="Arial" charset="0"/>
                <a:cs typeface="Arial" charset="0"/>
              </a:rPr>
              <a:t>UAE </a:t>
            </a:r>
            <a:r>
              <a:rPr lang="en-US" sz="2400" b="1" dirty="0" smtClean="0">
                <a:solidFill>
                  <a:srgbClr val="FF0000"/>
                </a:solidFill>
                <a:effectLst>
                  <a:outerShdw blurRad="38100" dist="38100" dir="2700000" algn="tl">
                    <a:srgbClr val="C0C0C0"/>
                  </a:outerShdw>
                </a:effectLst>
                <a:latin typeface="Arial" charset="0"/>
                <a:cs typeface="Arial" charset="0"/>
              </a:rPr>
              <a:t>Natural Resources: </a:t>
            </a:r>
          </a:p>
          <a:p>
            <a:pPr algn="ctr">
              <a:spcBef>
                <a:spcPct val="50000"/>
              </a:spcBef>
              <a:defRPr/>
            </a:pPr>
            <a:r>
              <a:rPr lang="en-US" sz="2400" b="1" dirty="0" smtClean="0">
                <a:effectLst>
                  <a:outerShdw blurRad="38100" dist="38100" dir="2700000" algn="tl">
                    <a:srgbClr val="C0C0C0"/>
                  </a:outerShdw>
                </a:effectLst>
                <a:latin typeface="Arial" charset="0"/>
                <a:cs typeface="Arial" charset="0"/>
              </a:rPr>
              <a:t>Petroleum, Gas</a:t>
            </a:r>
          </a:p>
          <a:p>
            <a:pPr algn="ctr">
              <a:spcBef>
                <a:spcPct val="50000"/>
              </a:spcBef>
              <a:defRPr/>
            </a:pPr>
            <a:r>
              <a:rPr lang="en-US" sz="1400" dirty="0" smtClean="0">
                <a:effectLst>
                  <a:outerShdw blurRad="38100" dist="38100" dir="2700000" algn="tl">
                    <a:srgbClr val="C0C0C0"/>
                  </a:outerShdw>
                </a:effectLst>
                <a:latin typeface="Arial" charset="0"/>
                <a:cs typeface="Arial" charset="0"/>
              </a:rPr>
              <a:t>10% world reserved Oil</a:t>
            </a:r>
          </a:p>
          <a:p>
            <a:pPr algn="ctr">
              <a:spcBef>
                <a:spcPct val="50000"/>
              </a:spcBef>
              <a:defRPr/>
            </a:pPr>
            <a:r>
              <a:rPr lang="en-US" sz="1400" dirty="0" smtClean="0">
                <a:effectLst>
                  <a:outerShdw blurRad="38100" dist="38100" dir="2700000" algn="tl">
                    <a:srgbClr val="C0C0C0"/>
                  </a:outerShdw>
                </a:effectLst>
                <a:latin typeface="Arial" charset="0"/>
                <a:cs typeface="Arial" charset="0"/>
              </a:rPr>
              <a:t>5</a:t>
            </a:r>
            <a:r>
              <a:rPr lang="en-US" sz="1400" baseline="30000" dirty="0" smtClean="0">
                <a:effectLst>
                  <a:outerShdw blurRad="38100" dist="38100" dir="2700000" algn="tl">
                    <a:srgbClr val="C0C0C0"/>
                  </a:outerShdw>
                </a:effectLst>
                <a:latin typeface="Arial" charset="0"/>
                <a:cs typeface="Arial" charset="0"/>
              </a:rPr>
              <a:t>th</a:t>
            </a:r>
            <a:r>
              <a:rPr lang="en-US" sz="1400" dirty="0" smtClean="0">
                <a:effectLst>
                  <a:outerShdw blurRad="38100" dist="38100" dir="2700000" algn="tl">
                    <a:srgbClr val="C0C0C0"/>
                  </a:outerShdw>
                </a:effectLst>
                <a:latin typeface="Arial" charset="0"/>
                <a:cs typeface="Arial" charset="0"/>
              </a:rPr>
              <a:t> in Gas reserve worldwide</a:t>
            </a:r>
            <a:endParaRPr lang="en-US" sz="1400" dirty="0">
              <a:effectLst>
                <a:outerShdw blurRad="38100" dist="38100" dir="2700000" algn="tl">
                  <a:srgbClr val="C0C0C0"/>
                </a:outerShdw>
              </a:effectLst>
              <a:latin typeface="Arial" charset="0"/>
              <a:cs typeface="Arial" charset="0"/>
            </a:endParaRPr>
          </a:p>
          <a:p>
            <a:pPr algn="ctr">
              <a:spcBef>
                <a:spcPct val="50000"/>
              </a:spcBef>
              <a:defRPr/>
            </a:pPr>
            <a:endParaRPr lang="en-US" sz="2000" b="1" dirty="0" smtClean="0">
              <a:effectLst>
                <a:outerShdw blurRad="38100" dist="38100" dir="2700000" algn="tl">
                  <a:srgbClr val="C0C0C0"/>
                </a:outerShdw>
              </a:effectLst>
              <a:latin typeface="Arial" charset="0"/>
              <a:cs typeface="Arial" charset="0"/>
            </a:endParaRPr>
          </a:p>
        </p:txBody>
      </p:sp>
      <p:sp>
        <p:nvSpPr>
          <p:cNvPr id="19" name="Text Box 21"/>
          <p:cNvSpPr txBox="1">
            <a:spLocks noChangeArrowheads="1"/>
          </p:cNvSpPr>
          <p:nvPr/>
        </p:nvSpPr>
        <p:spPr bwMode="auto">
          <a:xfrm>
            <a:off x="6324600" y="5214372"/>
            <a:ext cx="2676525" cy="1338828"/>
          </a:xfrm>
          <a:prstGeom prst="rect">
            <a:avLst/>
          </a:prstGeom>
          <a:noFill/>
          <a:ln w="9525">
            <a:noFill/>
            <a:miter lim="800000"/>
            <a:headEnd/>
            <a:tailEnd/>
          </a:ln>
          <a:effectLst/>
        </p:spPr>
        <p:txBody>
          <a:bodyPr wrap="square">
            <a:spAutoFit/>
          </a:bodyPr>
          <a:lstStyle/>
          <a:p>
            <a:pPr algn="ctr">
              <a:spcBef>
                <a:spcPct val="50000"/>
              </a:spcBef>
              <a:defRPr/>
            </a:pPr>
            <a:r>
              <a:rPr lang="en-US" sz="2400" b="1" dirty="0" smtClean="0">
                <a:solidFill>
                  <a:srgbClr val="FF0000"/>
                </a:solidFill>
                <a:effectLst>
                  <a:outerShdw blurRad="38100" dist="38100" dir="2700000" algn="tl">
                    <a:srgbClr val="C0C0C0"/>
                  </a:outerShdw>
                </a:effectLst>
                <a:latin typeface="Arial" charset="0"/>
                <a:cs typeface="Arial" charset="0"/>
              </a:rPr>
              <a:t>GDP per capita: </a:t>
            </a:r>
          </a:p>
          <a:p>
            <a:pPr algn="ctr">
              <a:spcBef>
                <a:spcPct val="50000"/>
              </a:spcBef>
              <a:defRPr/>
            </a:pPr>
            <a:r>
              <a:rPr lang="en-US" sz="2400" b="1" dirty="0" smtClean="0">
                <a:effectLst>
                  <a:outerShdw blurRad="38100" dist="38100" dir="2700000" algn="tl">
                    <a:srgbClr val="C0C0C0"/>
                  </a:outerShdw>
                </a:effectLst>
                <a:latin typeface="Arial" charset="0"/>
                <a:cs typeface="Arial" charset="0"/>
              </a:rPr>
              <a:t>$49.600 </a:t>
            </a:r>
          </a:p>
          <a:p>
            <a:pPr algn="ctr">
              <a:spcBef>
                <a:spcPct val="50000"/>
              </a:spcBef>
              <a:defRPr/>
            </a:pPr>
            <a:r>
              <a:rPr lang="en-US" sz="1400" dirty="0">
                <a:effectLst>
                  <a:outerShdw blurRad="38100" dist="38100" dir="2700000" algn="tl">
                    <a:srgbClr val="C0C0C0"/>
                  </a:outerShdw>
                </a:effectLst>
                <a:latin typeface="Arial" charset="0"/>
                <a:cs typeface="Arial" charset="0"/>
              </a:rPr>
              <a:t>Up by </a:t>
            </a:r>
            <a:r>
              <a:rPr lang="en-US" sz="1400" dirty="0" smtClean="0">
                <a:effectLst>
                  <a:outerShdw blurRad="38100" dist="38100" dir="2700000" algn="tl">
                    <a:srgbClr val="C0C0C0"/>
                  </a:outerShdw>
                </a:effectLst>
                <a:latin typeface="Arial" charset="0"/>
                <a:cs typeface="Arial" charset="0"/>
              </a:rPr>
              <a:t>5</a:t>
            </a:r>
            <a:r>
              <a:rPr lang="en-US" sz="1400" dirty="0">
                <a:effectLst>
                  <a:outerShdw blurRad="38100" dist="38100" dir="2700000" algn="tl">
                    <a:srgbClr val="C0C0C0"/>
                  </a:outerShdw>
                </a:effectLst>
                <a:latin typeface="Arial" charset="0"/>
                <a:cs typeface="Arial" charset="0"/>
              </a:rPr>
              <a:t>% </a:t>
            </a:r>
            <a:endParaRPr lang="en-US" sz="2000" b="1" dirty="0" smtClean="0">
              <a:effectLst>
                <a:outerShdw blurRad="38100" dist="38100" dir="2700000" algn="tl">
                  <a:srgbClr val="C0C0C0"/>
                </a:outerShdw>
              </a:effectLst>
              <a:latin typeface="Arial" charset="0"/>
              <a:cs typeface="Arial" charset="0"/>
            </a:endParaRPr>
          </a:p>
        </p:txBody>
      </p:sp>
      <p:sp>
        <p:nvSpPr>
          <p:cNvPr id="20" name="Text Box 21"/>
          <p:cNvSpPr txBox="1">
            <a:spLocks noChangeArrowheads="1"/>
          </p:cNvSpPr>
          <p:nvPr/>
        </p:nvSpPr>
        <p:spPr bwMode="auto">
          <a:xfrm>
            <a:off x="-76200" y="5181600"/>
            <a:ext cx="4343400" cy="461665"/>
          </a:xfrm>
          <a:prstGeom prst="rect">
            <a:avLst/>
          </a:prstGeom>
          <a:noFill/>
          <a:ln w="9525">
            <a:noFill/>
            <a:miter lim="800000"/>
            <a:headEnd/>
            <a:tailEnd/>
          </a:ln>
          <a:effectLst/>
        </p:spPr>
        <p:txBody>
          <a:bodyPr wrap="square">
            <a:spAutoFit/>
          </a:bodyPr>
          <a:lstStyle/>
          <a:p>
            <a:pPr algn="ctr">
              <a:spcBef>
                <a:spcPct val="50000"/>
              </a:spcBef>
              <a:defRPr/>
            </a:pPr>
            <a:r>
              <a:rPr lang="en-US" sz="2400" b="1" dirty="0">
                <a:solidFill>
                  <a:srgbClr val="FF0000"/>
                </a:solidFill>
                <a:effectLst>
                  <a:outerShdw blurRad="38100" dist="38100" dir="2700000" algn="tl">
                    <a:srgbClr val="C0C0C0"/>
                  </a:outerShdw>
                </a:effectLst>
                <a:latin typeface="Arial" charset="0"/>
                <a:cs typeface="Arial" charset="0"/>
              </a:rPr>
              <a:t>UAE </a:t>
            </a:r>
            <a:r>
              <a:rPr lang="en-US" sz="2400" b="1" dirty="0" smtClean="0">
                <a:solidFill>
                  <a:srgbClr val="FF0000"/>
                </a:solidFill>
                <a:effectLst>
                  <a:outerShdw blurRad="38100" dist="38100" dir="2700000" algn="tl">
                    <a:srgbClr val="C0C0C0"/>
                  </a:outerShdw>
                </a:effectLst>
                <a:latin typeface="Arial" charset="0"/>
                <a:cs typeface="Arial" charset="0"/>
              </a:rPr>
              <a:t>Capital: </a:t>
            </a:r>
            <a:r>
              <a:rPr lang="en-US" sz="2000" b="1" dirty="0" smtClean="0">
                <a:effectLst>
                  <a:outerShdw blurRad="38100" dist="38100" dir="2700000" algn="tl">
                    <a:srgbClr val="C0C0C0"/>
                  </a:outerShdw>
                </a:effectLst>
                <a:latin typeface="Arial" charset="0"/>
                <a:cs typeface="Arial" charset="0"/>
              </a:rPr>
              <a:t>Abu Dhabi</a:t>
            </a:r>
          </a:p>
        </p:txBody>
      </p:sp>
      <p:sp>
        <p:nvSpPr>
          <p:cNvPr id="21" name="Text Box 21"/>
          <p:cNvSpPr txBox="1">
            <a:spLocks noChangeArrowheads="1"/>
          </p:cNvSpPr>
          <p:nvPr/>
        </p:nvSpPr>
        <p:spPr bwMode="auto">
          <a:xfrm>
            <a:off x="381000" y="4724400"/>
            <a:ext cx="5867400" cy="461665"/>
          </a:xfrm>
          <a:prstGeom prst="rect">
            <a:avLst/>
          </a:prstGeom>
          <a:noFill/>
          <a:ln w="9525">
            <a:noFill/>
            <a:miter lim="800000"/>
            <a:headEnd/>
            <a:tailEnd/>
          </a:ln>
          <a:effectLst/>
        </p:spPr>
        <p:txBody>
          <a:bodyPr wrap="square">
            <a:spAutoFit/>
          </a:bodyPr>
          <a:lstStyle/>
          <a:p>
            <a:pPr>
              <a:spcBef>
                <a:spcPct val="50000"/>
              </a:spcBef>
              <a:defRPr/>
            </a:pPr>
            <a:r>
              <a:rPr lang="en-US" sz="2400" b="1" dirty="0">
                <a:solidFill>
                  <a:srgbClr val="FF0000"/>
                </a:solidFill>
                <a:effectLst>
                  <a:outerShdw blurRad="38100" dist="38100" dir="2700000" algn="tl">
                    <a:srgbClr val="C0C0C0"/>
                  </a:outerShdw>
                </a:effectLst>
                <a:latin typeface="Arial" charset="0"/>
                <a:cs typeface="Arial" charset="0"/>
              </a:rPr>
              <a:t>UAE </a:t>
            </a:r>
            <a:r>
              <a:rPr lang="en-US" sz="2400" b="1" dirty="0" smtClean="0">
                <a:solidFill>
                  <a:srgbClr val="FF0000"/>
                </a:solidFill>
                <a:effectLst>
                  <a:outerShdw blurRad="38100" dist="38100" dir="2700000" algn="tl">
                    <a:srgbClr val="C0C0C0"/>
                  </a:outerShdw>
                </a:effectLst>
                <a:latin typeface="Arial" charset="0"/>
                <a:cs typeface="Arial" charset="0"/>
              </a:rPr>
              <a:t>Government: </a:t>
            </a:r>
            <a:r>
              <a:rPr lang="en-US" sz="2000" b="1" dirty="0" smtClean="0">
                <a:effectLst>
                  <a:outerShdw blurRad="38100" dist="38100" dir="2700000" algn="tl">
                    <a:srgbClr val="C0C0C0"/>
                  </a:outerShdw>
                </a:effectLst>
                <a:latin typeface="Arial" charset="0"/>
                <a:cs typeface="Arial" charset="0"/>
              </a:rPr>
              <a:t>Federal with 7 states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21"/>
                                        </p:tgtEl>
                                        <p:attrNameLst>
                                          <p:attrName>style.visibility</p:attrName>
                                        </p:attrNameLst>
                                      </p:cBhvr>
                                      <p:to>
                                        <p:strVal val="visible"/>
                                      </p:to>
                                    </p:set>
                                    <p:anim calcmode="lin" valueType="num">
                                      <p:cBhvr>
                                        <p:cTn id="11" dur="1000" fill="hold"/>
                                        <p:tgtEl>
                                          <p:spTgt spid="21"/>
                                        </p:tgtEl>
                                        <p:attrNameLst>
                                          <p:attrName>ppt_w</p:attrName>
                                        </p:attrNameLst>
                                      </p:cBhvr>
                                      <p:tavLst>
                                        <p:tav tm="0">
                                          <p:val>
                                            <p:fltVal val="0"/>
                                          </p:val>
                                        </p:tav>
                                        <p:tav tm="100000">
                                          <p:val>
                                            <p:strVal val="#ppt_w"/>
                                          </p:val>
                                        </p:tav>
                                      </p:tavLst>
                                    </p:anim>
                                    <p:anim calcmode="lin" valueType="num">
                                      <p:cBhvr>
                                        <p:cTn id="12" dur="1000" fill="hold"/>
                                        <p:tgtEl>
                                          <p:spTgt spid="21"/>
                                        </p:tgtEl>
                                        <p:attrNameLst>
                                          <p:attrName>ppt_h</p:attrName>
                                        </p:attrNameLst>
                                      </p:cBhvr>
                                      <p:tavLst>
                                        <p:tav tm="0">
                                          <p:val>
                                            <p:fltVal val="0"/>
                                          </p:val>
                                        </p:tav>
                                        <p:tav tm="100000">
                                          <p:val>
                                            <p:strVal val="#ppt_h"/>
                                          </p:val>
                                        </p:tav>
                                      </p:tavLst>
                                    </p:anim>
                                    <p:anim calcmode="lin" valueType="num">
                                      <p:cBhvr>
                                        <p:cTn id="13" dur="1000" fill="hold"/>
                                        <p:tgtEl>
                                          <p:spTgt spid="21"/>
                                        </p:tgtEl>
                                        <p:attrNameLst>
                                          <p:attrName>style.rotation</p:attrName>
                                        </p:attrNameLst>
                                      </p:cBhvr>
                                      <p:tavLst>
                                        <p:tav tm="0">
                                          <p:val>
                                            <p:fltVal val="90"/>
                                          </p:val>
                                        </p:tav>
                                        <p:tav tm="100000">
                                          <p:val>
                                            <p:fltVal val="0"/>
                                          </p:val>
                                        </p:tav>
                                      </p:tavLst>
                                    </p:anim>
                                    <p:animEffect transition="in" filter="fade">
                                      <p:cBhvr>
                                        <p:cTn id="14" dur="1000"/>
                                        <p:tgtEl>
                                          <p:spTgt spid="21"/>
                                        </p:tgtEl>
                                      </p:cBhvr>
                                    </p:animEffect>
                                  </p:childTnLst>
                                </p:cTn>
                              </p:par>
                            </p:childTnLst>
                          </p:cTn>
                        </p:par>
                        <p:par>
                          <p:cTn id="15" fill="hold">
                            <p:stCondLst>
                              <p:cond delay="455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 calcmode="lin" valueType="num">
                                      <p:cBhvr>
                                        <p:cTn id="20" dur="1000" fill="hold"/>
                                        <p:tgtEl>
                                          <p:spTgt spid="20"/>
                                        </p:tgtEl>
                                        <p:attrNameLst>
                                          <p:attrName>style.rotation</p:attrName>
                                        </p:attrNameLst>
                                      </p:cBhvr>
                                      <p:tavLst>
                                        <p:tav tm="0">
                                          <p:val>
                                            <p:fltVal val="90"/>
                                          </p:val>
                                        </p:tav>
                                        <p:tav tm="100000">
                                          <p:val>
                                            <p:fltVal val="0"/>
                                          </p:val>
                                        </p:tav>
                                      </p:tavLst>
                                    </p:anim>
                                    <p:animEffect transition="in" filter="fade">
                                      <p:cBhvr>
                                        <p:cTn id="21" dur="1000"/>
                                        <p:tgtEl>
                                          <p:spTgt spid="20"/>
                                        </p:tgtEl>
                                      </p:cBhvr>
                                    </p:animEffect>
                                  </p:childTnLst>
                                </p:cTn>
                              </p:par>
                            </p:childTnLst>
                          </p:cTn>
                        </p:par>
                        <p:par>
                          <p:cTn id="22" fill="hold">
                            <p:stCondLst>
                              <p:cond delay="6450"/>
                            </p:stCondLst>
                            <p:childTnLst>
                              <p:par>
                                <p:cTn id="23" presetID="31" presetClass="entr" presetSubtype="0" fill="hold" grpId="0" nodeType="afterEffect">
                                  <p:stCondLst>
                                    <p:cond delay="0"/>
                                  </p:stCondLst>
                                  <p:iterate type="lt">
                                    <p:tmPct val="5000"/>
                                  </p:iterate>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9550"/>
                            </p:stCondLst>
                            <p:childTnLst>
                              <p:par>
                                <p:cTn id="30" presetID="31" presetClass="entr" presetSubtype="0" fill="hold" grpId="0" nodeType="afterEffect">
                                  <p:stCondLst>
                                    <p:cond delay="0"/>
                                  </p:stCondLst>
                                  <p:iterate type="lt">
                                    <p:tmPct val="5000"/>
                                  </p:iterate>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fltVal val="0"/>
                                          </p:val>
                                        </p:tav>
                                        <p:tav tm="100000">
                                          <p:val>
                                            <p:strVal val="#ppt_w"/>
                                          </p:val>
                                        </p:tav>
                                      </p:tavLst>
                                    </p:anim>
                                    <p:anim calcmode="lin" valueType="num">
                                      <p:cBhvr>
                                        <p:cTn id="33" dur="1000" fill="hold"/>
                                        <p:tgtEl>
                                          <p:spTgt spid="17"/>
                                        </p:tgtEl>
                                        <p:attrNameLst>
                                          <p:attrName>ppt_h</p:attrName>
                                        </p:attrNameLst>
                                      </p:cBhvr>
                                      <p:tavLst>
                                        <p:tav tm="0">
                                          <p:val>
                                            <p:fltVal val="0"/>
                                          </p:val>
                                        </p:tav>
                                        <p:tav tm="100000">
                                          <p:val>
                                            <p:strVal val="#ppt_h"/>
                                          </p:val>
                                        </p:tav>
                                      </p:tavLst>
                                    </p:anim>
                                    <p:anim calcmode="lin" valueType="num">
                                      <p:cBhvr>
                                        <p:cTn id="34" dur="1000" fill="hold"/>
                                        <p:tgtEl>
                                          <p:spTgt spid="17"/>
                                        </p:tgtEl>
                                        <p:attrNameLst>
                                          <p:attrName>style.rotation</p:attrName>
                                        </p:attrNameLst>
                                      </p:cBhvr>
                                      <p:tavLst>
                                        <p:tav tm="0">
                                          <p:val>
                                            <p:fltVal val="90"/>
                                          </p:val>
                                        </p:tav>
                                        <p:tav tm="100000">
                                          <p:val>
                                            <p:fltVal val="0"/>
                                          </p:val>
                                        </p:tav>
                                      </p:tavLst>
                                    </p:anim>
                                    <p:animEffect transition="in" filter="fade">
                                      <p:cBhvr>
                                        <p:cTn id="35" dur="1000"/>
                                        <p:tgtEl>
                                          <p:spTgt spid="17"/>
                                        </p:tgtEl>
                                      </p:cBhvr>
                                    </p:animEffect>
                                  </p:childTnLst>
                                </p:cTn>
                              </p:par>
                            </p:childTnLst>
                          </p:cTn>
                        </p:par>
                        <p:par>
                          <p:cTn id="36" fill="hold">
                            <p:stCondLst>
                              <p:cond delay="11450"/>
                            </p:stCondLst>
                            <p:childTnLst>
                              <p:par>
                                <p:cTn id="37" presetID="31" presetClass="entr" presetSubtype="0" fill="hold" grpId="0" nodeType="afterEffect">
                                  <p:stCondLst>
                                    <p:cond delay="0"/>
                                  </p:stCondLst>
                                  <p:iterate type="lt">
                                    <p:tmPct val="5000"/>
                                  </p:iterate>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par>
                          <p:cTn id="43" fill="hold">
                            <p:stCondLst>
                              <p:cond delay="16200"/>
                            </p:stCondLst>
                            <p:childTnLst>
                              <p:par>
                                <p:cTn id="44" presetID="31" presetClass="entr" presetSubtype="0" fill="hold" grpId="0" nodeType="afterEffect">
                                  <p:stCondLst>
                                    <p:cond delay="0"/>
                                  </p:stCondLst>
                                  <p:iterate type="lt">
                                    <p:tmPct val="5000"/>
                                  </p:iterate>
                                  <p:childTnLst>
                                    <p:set>
                                      <p:cBhvr>
                                        <p:cTn id="45" dur="1" fill="hold">
                                          <p:stCondLst>
                                            <p:cond delay="0"/>
                                          </p:stCondLst>
                                        </p:cTn>
                                        <p:tgtEl>
                                          <p:spTgt spid="19"/>
                                        </p:tgtEl>
                                        <p:attrNameLst>
                                          <p:attrName>style.visibility</p:attrName>
                                        </p:attrNameLst>
                                      </p:cBhvr>
                                      <p:to>
                                        <p:strVal val="visible"/>
                                      </p:to>
                                    </p:set>
                                    <p:anim calcmode="lin" valueType="num">
                                      <p:cBhvr>
                                        <p:cTn id="46" dur="1000" fill="hold"/>
                                        <p:tgtEl>
                                          <p:spTgt spid="19"/>
                                        </p:tgtEl>
                                        <p:attrNameLst>
                                          <p:attrName>ppt_w</p:attrName>
                                        </p:attrNameLst>
                                      </p:cBhvr>
                                      <p:tavLst>
                                        <p:tav tm="0">
                                          <p:val>
                                            <p:fltVal val="0"/>
                                          </p:val>
                                        </p:tav>
                                        <p:tav tm="100000">
                                          <p:val>
                                            <p:strVal val="#ppt_w"/>
                                          </p:val>
                                        </p:tav>
                                      </p:tavLst>
                                    </p:anim>
                                    <p:anim calcmode="lin" valueType="num">
                                      <p:cBhvr>
                                        <p:cTn id="47" dur="1000" fill="hold"/>
                                        <p:tgtEl>
                                          <p:spTgt spid="19"/>
                                        </p:tgtEl>
                                        <p:attrNameLst>
                                          <p:attrName>ppt_h</p:attrName>
                                        </p:attrNameLst>
                                      </p:cBhvr>
                                      <p:tavLst>
                                        <p:tav tm="0">
                                          <p:val>
                                            <p:fltVal val="0"/>
                                          </p:val>
                                        </p:tav>
                                        <p:tav tm="100000">
                                          <p:val>
                                            <p:strVal val="#ppt_h"/>
                                          </p:val>
                                        </p:tav>
                                      </p:tavLst>
                                    </p:anim>
                                    <p:anim calcmode="lin" valueType="num">
                                      <p:cBhvr>
                                        <p:cTn id="48" dur="1000" fill="hold"/>
                                        <p:tgtEl>
                                          <p:spTgt spid="19"/>
                                        </p:tgtEl>
                                        <p:attrNameLst>
                                          <p:attrName>style.rotation</p:attrName>
                                        </p:attrNameLst>
                                      </p:cBhvr>
                                      <p:tavLst>
                                        <p:tav tm="0">
                                          <p:val>
                                            <p:fltVal val="90"/>
                                          </p:val>
                                        </p:tav>
                                        <p:tav tm="100000">
                                          <p:val>
                                            <p:fltVal val="0"/>
                                          </p:val>
                                        </p:tav>
                                      </p:tavLst>
                                    </p:anim>
                                    <p:animEffect transition="in" filter="fade">
                                      <p:cBhvr>
                                        <p:cTn id="4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1552575"/>
            <a:ext cx="3309938" cy="2740025"/>
            <a:chOff x="960" y="816"/>
            <a:chExt cx="2544" cy="1726"/>
          </a:xfrm>
        </p:grpSpPr>
        <p:sp>
          <p:nvSpPr>
            <p:cNvPr id="11281" name="TextBox 3"/>
            <p:cNvSpPr txBox="1">
              <a:spLocks noChangeArrowheads="1"/>
            </p:cNvSpPr>
            <p:nvPr/>
          </p:nvSpPr>
          <p:spPr bwMode="auto">
            <a:xfrm>
              <a:off x="960" y="816"/>
              <a:ext cx="2544" cy="903"/>
            </a:xfrm>
            <a:prstGeom prst="rect">
              <a:avLst/>
            </a:prstGeom>
            <a:noFill/>
            <a:ln w="9525">
              <a:noFill/>
              <a:miter lim="800000"/>
              <a:headEnd/>
              <a:tailEnd/>
            </a:ln>
          </p:spPr>
          <p:txBody>
            <a:bodyPr>
              <a:spAutoFit/>
            </a:bodyPr>
            <a:lstStyle/>
            <a:p>
              <a:r>
                <a:rPr lang="en-US" sz="8800" b="1">
                  <a:solidFill>
                    <a:srgbClr val="00B050"/>
                  </a:solidFill>
                  <a:latin typeface="Arial Narrow" pitchFamily="34" charset="0"/>
                </a:rPr>
                <a:t>2011</a:t>
              </a:r>
              <a:endParaRPr lang="en-US" sz="4000" b="1">
                <a:solidFill>
                  <a:srgbClr val="00B050"/>
                </a:solidFill>
                <a:latin typeface="Arial Narrow" pitchFamily="34" charset="0"/>
              </a:endParaRPr>
            </a:p>
          </p:txBody>
        </p:sp>
        <p:cxnSp>
          <p:nvCxnSpPr>
            <p:cNvPr id="6" name="Straight Connector 5"/>
            <p:cNvCxnSpPr/>
            <p:nvPr/>
          </p:nvCxnSpPr>
          <p:spPr>
            <a:xfrm>
              <a:off x="960" y="1680"/>
              <a:ext cx="2064" cy="0"/>
            </a:xfrm>
            <a:prstGeom prst="line">
              <a:avLst/>
            </a:prstGeom>
            <a:ln w="63500">
              <a:solidFill>
                <a:srgbClr val="FF3300"/>
              </a:solidFill>
            </a:ln>
          </p:spPr>
          <p:style>
            <a:lnRef idx="1">
              <a:schemeClr val="accent1"/>
            </a:lnRef>
            <a:fillRef idx="0">
              <a:schemeClr val="accent1"/>
            </a:fillRef>
            <a:effectRef idx="0">
              <a:schemeClr val="accent1"/>
            </a:effectRef>
            <a:fontRef idx="minor">
              <a:schemeClr val="tx1"/>
            </a:fontRef>
          </p:style>
        </p:cxnSp>
        <p:sp>
          <p:nvSpPr>
            <p:cNvPr id="11283" name="TextBox 6"/>
            <p:cNvSpPr txBox="1">
              <a:spLocks noChangeArrowheads="1"/>
            </p:cNvSpPr>
            <p:nvPr/>
          </p:nvSpPr>
          <p:spPr bwMode="auto">
            <a:xfrm>
              <a:off x="960" y="1728"/>
              <a:ext cx="2277" cy="756"/>
            </a:xfrm>
            <a:prstGeom prst="rect">
              <a:avLst/>
            </a:prstGeom>
            <a:noFill/>
            <a:ln w="9525">
              <a:noFill/>
              <a:miter lim="800000"/>
              <a:headEnd/>
              <a:tailEnd/>
            </a:ln>
          </p:spPr>
          <p:txBody>
            <a:bodyPr>
              <a:spAutoFit/>
            </a:bodyPr>
            <a:lstStyle/>
            <a:p>
              <a:r>
                <a:rPr lang="en-US" sz="2400" b="1">
                  <a:solidFill>
                    <a:srgbClr val="00B050"/>
                  </a:solidFill>
                  <a:latin typeface="Arial Narrow" pitchFamily="34" charset="0"/>
                </a:rPr>
                <a:t>Air Conditioning  (Window &amp; Non-Ducting Splits</a:t>
              </a:r>
            </a:p>
          </p:txBody>
        </p:sp>
        <p:cxnSp>
          <p:nvCxnSpPr>
            <p:cNvPr id="8" name="Straight Connector 7"/>
            <p:cNvCxnSpPr/>
            <p:nvPr/>
          </p:nvCxnSpPr>
          <p:spPr>
            <a:xfrm>
              <a:off x="960" y="2542"/>
              <a:ext cx="2064" cy="0"/>
            </a:xfrm>
            <a:prstGeom prst="line">
              <a:avLst/>
            </a:prstGeom>
            <a:ln w="63500">
              <a:solidFill>
                <a:srgbClr val="FF3300"/>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a:grpSpLocks/>
          </p:cNvGrpSpPr>
          <p:nvPr/>
        </p:nvGrpSpPr>
        <p:grpSpPr bwMode="auto">
          <a:xfrm>
            <a:off x="3206750" y="2951163"/>
            <a:ext cx="3308350" cy="2435225"/>
            <a:chOff x="960" y="816"/>
            <a:chExt cx="2544" cy="1534"/>
          </a:xfrm>
        </p:grpSpPr>
        <p:sp>
          <p:nvSpPr>
            <p:cNvPr id="11277" name="TextBox 3"/>
            <p:cNvSpPr txBox="1">
              <a:spLocks noChangeArrowheads="1"/>
            </p:cNvSpPr>
            <p:nvPr/>
          </p:nvSpPr>
          <p:spPr bwMode="auto">
            <a:xfrm>
              <a:off x="960" y="816"/>
              <a:ext cx="2544" cy="903"/>
            </a:xfrm>
            <a:prstGeom prst="rect">
              <a:avLst/>
            </a:prstGeom>
            <a:noFill/>
            <a:ln w="9525">
              <a:noFill/>
              <a:miter lim="800000"/>
              <a:headEnd/>
              <a:tailEnd/>
            </a:ln>
          </p:spPr>
          <p:txBody>
            <a:bodyPr>
              <a:spAutoFit/>
            </a:bodyPr>
            <a:lstStyle/>
            <a:p>
              <a:r>
                <a:rPr lang="en-US" sz="8800" b="1">
                  <a:solidFill>
                    <a:srgbClr val="00B050"/>
                  </a:solidFill>
                  <a:latin typeface="Arial Narrow" pitchFamily="34" charset="0"/>
                </a:rPr>
                <a:t>2012</a:t>
              </a:r>
              <a:endParaRPr lang="en-US" sz="4000" b="1">
                <a:solidFill>
                  <a:srgbClr val="00B050"/>
                </a:solidFill>
                <a:latin typeface="Arial Narrow" pitchFamily="34" charset="0"/>
              </a:endParaRPr>
            </a:p>
          </p:txBody>
        </p:sp>
        <p:cxnSp>
          <p:nvCxnSpPr>
            <p:cNvPr id="11" name="Straight Connector 10"/>
            <p:cNvCxnSpPr/>
            <p:nvPr/>
          </p:nvCxnSpPr>
          <p:spPr>
            <a:xfrm>
              <a:off x="960" y="1680"/>
              <a:ext cx="2064" cy="0"/>
            </a:xfrm>
            <a:prstGeom prst="line">
              <a:avLst/>
            </a:prstGeom>
            <a:ln w="63500">
              <a:solidFill>
                <a:srgbClr val="FF3300"/>
              </a:solidFill>
            </a:ln>
          </p:spPr>
          <p:style>
            <a:lnRef idx="1">
              <a:schemeClr val="accent1"/>
            </a:lnRef>
            <a:fillRef idx="0">
              <a:schemeClr val="accent1"/>
            </a:fillRef>
            <a:effectRef idx="0">
              <a:schemeClr val="accent1"/>
            </a:effectRef>
            <a:fontRef idx="minor">
              <a:schemeClr val="tx1"/>
            </a:fontRef>
          </p:style>
        </p:cxnSp>
        <p:sp>
          <p:nvSpPr>
            <p:cNvPr id="11279" name="TextBox 11"/>
            <p:cNvSpPr txBox="1">
              <a:spLocks noChangeArrowheads="1"/>
            </p:cNvSpPr>
            <p:nvPr/>
          </p:nvSpPr>
          <p:spPr bwMode="auto">
            <a:xfrm>
              <a:off x="960" y="1728"/>
              <a:ext cx="2277" cy="523"/>
            </a:xfrm>
            <a:prstGeom prst="rect">
              <a:avLst/>
            </a:prstGeom>
            <a:noFill/>
            <a:ln w="9525">
              <a:noFill/>
              <a:miter lim="800000"/>
              <a:headEnd/>
              <a:tailEnd/>
            </a:ln>
          </p:spPr>
          <p:txBody>
            <a:bodyPr>
              <a:spAutoFit/>
            </a:bodyPr>
            <a:lstStyle/>
            <a:p>
              <a:r>
                <a:rPr lang="en-US" sz="2400" b="1">
                  <a:solidFill>
                    <a:srgbClr val="00B050"/>
                  </a:solidFill>
                  <a:latin typeface="Arial Narrow" pitchFamily="34" charset="0"/>
                </a:rPr>
                <a:t>Lamps &amp; Washing Machines</a:t>
              </a:r>
            </a:p>
          </p:txBody>
        </p:sp>
        <p:cxnSp>
          <p:nvCxnSpPr>
            <p:cNvPr id="13" name="Straight Connector 12"/>
            <p:cNvCxnSpPr/>
            <p:nvPr/>
          </p:nvCxnSpPr>
          <p:spPr>
            <a:xfrm>
              <a:off x="960" y="2350"/>
              <a:ext cx="2064" cy="0"/>
            </a:xfrm>
            <a:prstGeom prst="line">
              <a:avLst/>
            </a:prstGeom>
            <a:ln w="63500">
              <a:solidFill>
                <a:srgbClr val="FF3300"/>
              </a:solidFill>
            </a:ln>
          </p:spPr>
          <p:style>
            <a:lnRef idx="1">
              <a:schemeClr val="accent1"/>
            </a:lnRef>
            <a:fillRef idx="0">
              <a:schemeClr val="accent1"/>
            </a:fillRef>
            <a:effectRef idx="0">
              <a:schemeClr val="accent1"/>
            </a:effectRef>
            <a:fontRef idx="minor">
              <a:schemeClr val="tx1"/>
            </a:fontRef>
          </p:style>
        </p:cxnSp>
      </p:grpSp>
      <p:grpSp>
        <p:nvGrpSpPr>
          <p:cNvPr id="4" name="Group 2"/>
          <p:cNvGrpSpPr>
            <a:grpSpLocks/>
          </p:cNvGrpSpPr>
          <p:nvPr/>
        </p:nvGrpSpPr>
        <p:grpSpPr bwMode="auto">
          <a:xfrm>
            <a:off x="6327775" y="4017963"/>
            <a:ext cx="3308350" cy="2435225"/>
            <a:chOff x="960" y="816"/>
            <a:chExt cx="2544" cy="1534"/>
          </a:xfrm>
        </p:grpSpPr>
        <p:sp>
          <p:nvSpPr>
            <p:cNvPr id="11273" name="TextBox 3"/>
            <p:cNvSpPr txBox="1">
              <a:spLocks noChangeArrowheads="1"/>
            </p:cNvSpPr>
            <p:nvPr/>
          </p:nvSpPr>
          <p:spPr bwMode="auto">
            <a:xfrm>
              <a:off x="960" y="816"/>
              <a:ext cx="2544" cy="903"/>
            </a:xfrm>
            <a:prstGeom prst="rect">
              <a:avLst/>
            </a:prstGeom>
            <a:noFill/>
            <a:ln w="9525">
              <a:noFill/>
              <a:miter lim="800000"/>
              <a:headEnd/>
              <a:tailEnd/>
            </a:ln>
          </p:spPr>
          <p:txBody>
            <a:bodyPr>
              <a:spAutoFit/>
            </a:bodyPr>
            <a:lstStyle/>
            <a:p>
              <a:r>
                <a:rPr lang="en-US" sz="8800" b="1">
                  <a:solidFill>
                    <a:srgbClr val="00B050"/>
                  </a:solidFill>
                  <a:latin typeface="Arial Narrow" pitchFamily="34" charset="0"/>
                </a:rPr>
                <a:t>2013</a:t>
              </a:r>
              <a:endParaRPr lang="en-US" sz="4000" b="1">
                <a:solidFill>
                  <a:srgbClr val="00B050"/>
                </a:solidFill>
                <a:latin typeface="Arial Narrow" pitchFamily="34" charset="0"/>
              </a:endParaRPr>
            </a:p>
          </p:txBody>
        </p:sp>
        <p:cxnSp>
          <p:nvCxnSpPr>
            <p:cNvPr id="16" name="Straight Connector 15"/>
            <p:cNvCxnSpPr/>
            <p:nvPr/>
          </p:nvCxnSpPr>
          <p:spPr>
            <a:xfrm>
              <a:off x="960" y="1680"/>
              <a:ext cx="2064" cy="0"/>
            </a:xfrm>
            <a:prstGeom prst="line">
              <a:avLst/>
            </a:prstGeom>
            <a:ln w="63500">
              <a:solidFill>
                <a:srgbClr val="FF3300"/>
              </a:solidFill>
            </a:ln>
          </p:spPr>
          <p:style>
            <a:lnRef idx="1">
              <a:schemeClr val="accent1"/>
            </a:lnRef>
            <a:fillRef idx="0">
              <a:schemeClr val="accent1"/>
            </a:fillRef>
            <a:effectRef idx="0">
              <a:schemeClr val="accent1"/>
            </a:effectRef>
            <a:fontRef idx="minor">
              <a:schemeClr val="tx1"/>
            </a:fontRef>
          </p:style>
        </p:cxnSp>
        <p:sp>
          <p:nvSpPr>
            <p:cNvPr id="11275" name="TextBox 16"/>
            <p:cNvSpPr txBox="1">
              <a:spLocks noChangeArrowheads="1"/>
            </p:cNvSpPr>
            <p:nvPr/>
          </p:nvSpPr>
          <p:spPr bwMode="auto">
            <a:xfrm>
              <a:off x="960" y="1728"/>
              <a:ext cx="2277" cy="523"/>
            </a:xfrm>
            <a:prstGeom prst="rect">
              <a:avLst/>
            </a:prstGeom>
            <a:noFill/>
            <a:ln w="9525">
              <a:noFill/>
              <a:miter lim="800000"/>
              <a:headEnd/>
              <a:tailEnd/>
            </a:ln>
          </p:spPr>
          <p:txBody>
            <a:bodyPr>
              <a:spAutoFit/>
            </a:bodyPr>
            <a:lstStyle/>
            <a:p>
              <a:r>
                <a:rPr lang="en-US" sz="2400" b="1">
                  <a:solidFill>
                    <a:srgbClr val="00B050"/>
                  </a:solidFill>
                  <a:latin typeface="Arial Narrow" pitchFamily="34" charset="0"/>
                </a:rPr>
                <a:t>Air Conditioning (Chillers &amp; Ducted)</a:t>
              </a:r>
            </a:p>
          </p:txBody>
        </p:sp>
        <p:cxnSp>
          <p:nvCxnSpPr>
            <p:cNvPr id="18" name="Straight Connector 17"/>
            <p:cNvCxnSpPr/>
            <p:nvPr/>
          </p:nvCxnSpPr>
          <p:spPr>
            <a:xfrm>
              <a:off x="960" y="2350"/>
              <a:ext cx="2064" cy="0"/>
            </a:xfrm>
            <a:prstGeom prst="line">
              <a:avLst/>
            </a:prstGeom>
            <a:ln w="63500">
              <a:solidFill>
                <a:srgbClr val="FF3300"/>
              </a:solidFill>
            </a:ln>
          </p:spPr>
          <p:style>
            <a:lnRef idx="1">
              <a:schemeClr val="accent1"/>
            </a:lnRef>
            <a:fillRef idx="0">
              <a:schemeClr val="accent1"/>
            </a:fillRef>
            <a:effectRef idx="0">
              <a:schemeClr val="accent1"/>
            </a:effectRef>
            <a:fontRef idx="minor">
              <a:schemeClr val="tx1"/>
            </a:fontRef>
          </p:style>
        </p:cxnSp>
      </p:grpSp>
      <p:pic>
        <p:nvPicPr>
          <p:cNvPr id="11269"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832475" y="731838"/>
            <a:ext cx="3286125" cy="3286125"/>
          </a:xfrm>
          <a:prstGeom prst="rect">
            <a:avLst/>
          </a:prstGeom>
          <a:noFill/>
          <a:ln w="9525">
            <a:noFill/>
            <a:miter lim="800000"/>
            <a:headEnd/>
            <a:tailEnd/>
          </a:ln>
        </p:spPr>
      </p:pic>
      <p:sp>
        <p:nvSpPr>
          <p:cNvPr id="11272" name="Text Box 4"/>
          <p:cNvSpPr txBox="1">
            <a:spLocks noChangeArrowheads="1"/>
          </p:cNvSpPr>
          <p:nvPr/>
        </p:nvSpPr>
        <p:spPr bwMode="auto">
          <a:xfrm>
            <a:off x="2524125" y="1228725"/>
            <a:ext cx="3114675" cy="400050"/>
          </a:xfrm>
          <a:prstGeom prst="rect">
            <a:avLst/>
          </a:prstGeom>
          <a:noFill/>
          <a:ln w="9525">
            <a:noFill/>
            <a:miter lim="800000"/>
            <a:headEnd/>
            <a:tailEnd/>
          </a:ln>
        </p:spPr>
        <p:txBody>
          <a:bodyPr wrap="square">
            <a:spAutoFit/>
          </a:bodyPr>
          <a:lstStyle/>
          <a:p>
            <a:pPr>
              <a:spcBef>
                <a:spcPct val="50000"/>
              </a:spcBef>
            </a:pPr>
            <a:r>
              <a:rPr lang="en-US" sz="2000" b="1" dirty="0" smtClean="0"/>
              <a:t>PRIORITY </a:t>
            </a:r>
            <a:r>
              <a:rPr lang="en-US" sz="2000" b="1" dirty="0"/>
              <a:t>PRODUCTS: </a:t>
            </a:r>
          </a:p>
        </p:txBody>
      </p:sp>
      <p:pic>
        <p:nvPicPr>
          <p:cNvPr id="21" name="Picture 3" descr="D:\Archive\High Resolution Logos\Header.jpg"/>
          <p:cNvPicPr>
            <a:picLocks noChangeAspect="1" noChangeArrowheads="1"/>
          </p:cNvPicPr>
          <p:nvPr/>
        </p:nvPicPr>
        <p:blipFill>
          <a:blip r:embed="rId3" cstate="print">
            <a:extLst>
              <a:ext uri="{28A0092B-C50C-407E-A947-70E740481C1C}">
                <a14:useLocalDpi xmlns:a14="http://schemas.microsoft.com/office/drawing/2010/main" val="0"/>
              </a:ext>
            </a:extLst>
          </a:blip>
          <a:srcRect l="5293" t="18661" r="78026" b="15648"/>
          <a:stretch>
            <a:fillRect/>
          </a:stretch>
        </p:blipFill>
        <p:spPr bwMode="auto">
          <a:xfrm>
            <a:off x="152400" y="152400"/>
            <a:ext cx="801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D:\Archive\High Resolution Logos\Header.jpg"/>
          <p:cNvPicPr>
            <a:picLocks noChangeAspect="1" noChangeArrowheads="1"/>
          </p:cNvPicPr>
          <p:nvPr/>
        </p:nvPicPr>
        <p:blipFill>
          <a:blip r:embed="rId3" cstate="print">
            <a:extLst>
              <a:ext uri="{28A0092B-C50C-407E-A947-70E740481C1C}">
                <a14:useLocalDpi xmlns:a14="http://schemas.microsoft.com/office/drawing/2010/main" val="0"/>
              </a:ext>
            </a:extLst>
          </a:blip>
          <a:srcRect l="29010" t="18661" r="3381" b="15648"/>
          <a:stretch>
            <a:fillRect/>
          </a:stretch>
        </p:blipFill>
        <p:spPr bwMode="auto">
          <a:xfrm>
            <a:off x="5791200" y="152400"/>
            <a:ext cx="3251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649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IEC">
            <a:hlinkClick r:id="rId2"/>
          </p:cNvPr>
          <p:cNvPicPr>
            <a:picLocks noChangeAspect="1" noChangeArrowheads="1"/>
          </p:cNvPicPr>
          <p:nvPr/>
        </p:nvPicPr>
        <p:blipFill>
          <a:blip r:embed="rId3" cstate="print"/>
          <a:srcRect/>
          <a:stretch>
            <a:fillRect/>
          </a:stretch>
        </p:blipFill>
        <p:spPr bwMode="auto">
          <a:xfrm>
            <a:off x="2819400" y="3233738"/>
            <a:ext cx="1681163" cy="1681162"/>
          </a:xfrm>
          <a:prstGeom prst="rect">
            <a:avLst/>
          </a:prstGeom>
          <a:noFill/>
          <a:ln w="9525">
            <a:noFill/>
            <a:miter lim="800000"/>
            <a:headEnd/>
            <a:tailEnd/>
          </a:ln>
        </p:spPr>
      </p:pic>
      <p:pic>
        <p:nvPicPr>
          <p:cNvPr id="119811" name="Picture 3" descr="IECEE">
            <a:hlinkClick r:id="rId4"/>
          </p:cNvPr>
          <p:cNvPicPr>
            <a:picLocks noChangeAspect="1" noChangeArrowheads="1"/>
          </p:cNvPicPr>
          <p:nvPr/>
        </p:nvPicPr>
        <p:blipFill>
          <a:blip r:embed="rId5" cstate="print"/>
          <a:srcRect/>
          <a:stretch>
            <a:fillRect/>
          </a:stretch>
        </p:blipFill>
        <p:spPr bwMode="auto">
          <a:xfrm>
            <a:off x="4543425" y="3236913"/>
            <a:ext cx="1716088" cy="1716087"/>
          </a:xfrm>
          <a:prstGeom prst="rect">
            <a:avLst/>
          </a:prstGeom>
          <a:noFill/>
          <a:ln w="9525">
            <a:noFill/>
            <a:miter lim="800000"/>
            <a:headEnd/>
            <a:tailEnd/>
          </a:ln>
        </p:spPr>
      </p:pic>
      <p:sp>
        <p:nvSpPr>
          <p:cNvPr id="119812" name="Text Box 4"/>
          <p:cNvSpPr txBox="1">
            <a:spLocks noChangeArrowheads="1"/>
          </p:cNvSpPr>
          <p:nvPr/>
        </p:nvSpPr>
        <p:spPr bwMode="auto">
          <a:xfrm>
            <a:off x="1638300" y="1768475"/>
            <a:ext cx="6134100" cy="822325"/>
          </a:xfrm>
          <a:prstGeom prst="rect">
            <a:avLst/>
          </a:prstGeom>
          <a:noFill/>
          <a:ln w="9525">
            <a:noFill/>
            <a:miter lim="800000"/>
            <a:headEnd/>
            <a:tailEnd/>
          </a:ln>
        </p:spPr>
        <p:txBody>
          <a:bodyPr wrap="none">
            <a:spAutoFit/>
          </a:bodyPr>
          <a:lstStyle/>
          <a:p>
            <a:pPr algn="ctr"/>
            <a:r>
              <a:rPr lang="en-US" sz="2400"/>
              <a:t>Official UAE Certification Member Body</a:t>
            </a:r>
          </a:p>
          <a:p>
            <a:pPr algn="ctr"/>
            <a:r>
              <a:rPr lang="en-US" sz="2400"/>
              <a:t>CB Scheme for Issuing &amp; Recognizing Body</a:t>
            </a:r>
            <a:endParaRPr lang="en-GB" sz="2400"/>
          </a:p>
        </p:txBody>
      </p:sp>
      <p:sp>
        <p:nvSpPr>
          <p:cNvPr id="8" name="TextBox 7"/>
          <p:cNvSpPr txBox="1"/>
          <p:nvPr/>
        </p:nvSpPr>
        <p:spPr>
          <a:xfrm>
            <a:off x="990600" y="514290"/>
            <a:ext cx="4800600" cy="400110"/>
          </a:xfrm>
          <a:prstGeom prst="rect">
            <a:avLst/>
          </a:prstGeom>
          <a:noFill/>
        </p:spPr>
        <p:txBody>
          <a:bodyPr>
            <a:spAutoFit/>
          </a:bodyPr>
          <a:lstStyle/>
          <a:p>
            <a:pPr fontAlgn="auto">
              <a:spcBef>
                <a:spcPts val="0"/>
              </a:spcBef>
              <a:spcAft>
                <a:spcPts val="0"/>
              </a:spcAft>
              <a:defRPr/>
            </a:pPr>
            <a:r>
              <a:rPr lang="en-US" sz="2000" dirty="0" smtClean="0">
                <a:solidFill>
                  <a:srgbClr val="00B050"/>
                </a:solidFill>
                <a:effectLst>
                  <a:outerShdw blurRad="38100" dist="38100" dir="2700000" algn="tl">
                    <a:srgbClr val="000000">
                      <a:alpha val="43137"/>
                    </a:srgbClr>
                  </a:outerShdw>
                </a:effectLst>
              </a:rPr>
              <a:t>Global Recognition</a:t>
            </a:r>
            <a:endParaRPr lang="en-US" sz="2000" dirty="0">
              <a:solidFill>
                <a:srgbClr val="00B050"/>
              </a:solidFill>
              <a:effectLst>
                <a:outerShdw blurRad="38100" dist="38100" dir="2700000" algn="tl">
                  <a:srgbClr val="000000">
                    <a:alpha val="43137"/>
                  </a:srgbClr>
                </a:outerShdw>
              </a:effectLst>
            </a:endParaRPr>
          </a:p>
        </p:txBody>
      </p:sp>
      <p:pic>
        <p:nvPicPr>
          <p:cNvPr id="9" name="Picture 3" descr="D:\Archive\High Resolution Logos\Header.jpg"/>
          <p:cNvPicPr>
            <a:picLocks noChangeAspect="1" noChangeArrowheads="1"/>
          </p:cNvPicPr>
          <p:nvPr/>
        </p:nvPicPr>
        <p:blipFill>
          <a:blip r:embed="rId6" cstate="print">
            <a:extLst>
              <a:ext uri="{28A0092B-C50C-407E-A947-70E740481C1C}">
                <a14:useLocalDpi xmlns:a14="http://schemas.microsoft.com/office/drawing/2010/main" val="0"/>
              </a:ext>
            </a:extLst>
          </a:blip>
          <a:srcRect l="5293" t="18661" r="78026" b="15648"/>
          <a:stretch>
            <a:fillRect/>
          </a:stretch>
        </p:blipFill>
        <p:spPr bwMode="auto">
          <a:xfrm>
            <a:off x="152400" y="152400"/>
            <a:ext cx="801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D:\Archive\High Resolution Logos\Header.jpg"/>
          <p:cNvPicPr>
            <a:picLocks noChangeAspect="1" noChangeArrowheads="1"/>
          </p:cNvPicPr>
          <p:nvPr/>
        </p:nvPicPr>
        <p:blipFill>
          <a:blip r:embed="rId6" cstate="print">
            <a:extLst>
              <a:ext uri="{28A0092B-C50C-407E-A947-70E740481C1C}">
                <a14:useLocalDpi xmlns:a14="http://schemas.microsoft.com/office/drawing/2010/main" val="0"/>
              </a:ext>
            </a:extLst>
          </a:blip>
          <a:srcRect l="29010" t="18661" r="3381" b="15648"/>
          <a:stretch>
            <a:fillRect/>
          </a:stretch>
        </p:blipFill>
        <p:spPr bwMode="auto">
          <a:xfrm>
            <a:off x="5791200" y="152400"/>
            <a:ext cx="3251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2000"/>
                                        <p:tgtEl>
                                          <p:spTgt spid="11981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9811"/>
                                        </p:tgtEl>
                                        <p:attrNameLst>
                                          <p:attrName>style.visibility</p:attrName>
                                        </p:attrNameLst>
                                      </p:cBhvr>
                                      <p:to>
                                        <p:strVal val="visible"/>
                                      </p:to>
                                    </p:set>
                                    <p:animEffect transition="in" filter="fade">
                                      <p:cBhvr>
                                        <p:cTn id="11" dur="2000"/>
                                        <p:tgtEl>
                                          <p:spTgt spid="11981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9812"/>
                                        </p:tgtEl>
                                        <p:attrNameLst>
                                          <p:attrName>style.visibility</p:attrName>
                                        </p:attrNameLst>
                                      </p:cBhvr>
                                      <p:to>
                                        <p:strVal val="visible"/>
                                      </p:to>
                                    </p:set>
                                    <p:animEffect transition="in" filter="fade">
                                      <p:cBhvr>
                                        <p:cTn id="15" dur="2000"/>
                                        <p:tgtEl>
                                          <p:spTgt spid="119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ap house appliances th0"/>
          <p:cNvPicPr>
            <a:picLocks noChangeAspect="1" noChangeArrowheads="1"/>
          </p:cNvPicPr>
          <p:nvPr/>
        </p:nvPicPr>
        <p:blipFill>
          <a:blip r:embed="rId2" cstate="print"/>
          <a:srcRect/>
          <a:stretch>
            <a:fillRect/>
          </a:stretch>
        </p:blipFill>
        <p:spPr bwMode="auto">
          <a:xfrm>
            <a:off x="49213" y="381000"/>
            <a:ext cx="9043987" cy="6540500"/>
          </a:xfrm>
          <a:prstGeom prst="rect">
            <a:avLst/>
          </a:prstGeom>
          <a:noFill/>
          <a:ln w="9525">
            <a:noFill/>
            <a:miter lim="800000"/>
            <a:headEnd/>
            <a:tailEnd/>
          </a:ln>
        </p:spPr>
      </p:pic>
      <p:sp>
        <p:nvSpPr>
          <p:cNvPr id="27651" name="Oval 3"/>
          <p:cNvSpPr>
            <a:spLocks noChangeArrowheads="1"/>
          </p:cNvSpPr>
          <p:nvPr/>
        </p:nvSpPr>
        <p:spPr bwMode="auto">
          <a:xfrm>
            <a:off x="4572000" y="2895600"/>
            <a:ext cx="55563" cy="55563"/>
          </a:xfrm>
          <a:prstGeom prst="ellipse">
            <a:avLst/>
          </a:prstGeom>
          <a:solidFill>
            <a:srgbClr val="FFFF66"/>
          </a:solidFill>
          <a:ln w="9525">
            <a:noFill/>
            <a:round/>
            <a:headEnd/>
            <a:tailEnd/>
          </a:ln>
        </p:spPr>
        <p:txBody>
          <a:bodyPr wrap="none" anchor="ctr"/>
          <a:lstStyle/>
          <a:p>
            <a:endParaRPr lang="en-US"/>
          </a:p>
        </p:txBody>
      </p:sp>
      <p:sp>
        <p:nvSpPr>
          <p:cNvPr id="27652" name="Oval 4"/>
          <p:cNvSpPr>
            <a:spLocks noChangeArrowheads="1"/>
          </p:cNvSpPr>
          <p:nvPr/>
        </p:nvSpPr>
        <p:spPr bwMode="auto">
          <a:xfrm>
            <a:off x="4724400" y="3048000"/>
            <a:ext cx="55563" cy="55563"/>
          </a:xfrm>
          <a:prstGeom prst="ellipse">
            <a:avLst/>
          </a:prstGeom>
          <a:solidFill>
            <a:srgbClr val="FFFF66"/>
          </a:solidFill>
          <a:ln w="9525">
            <a:noFill/>
            <a:round/>
            <a:headEnd/>
            <a:tailEnd/>
          </a:ln>
        </p:spPr>
        <p:txBody>
          <a:bodyPr wrap="none" anchor="ctr"/>
          <a:lstStyle/>
          <a:p>
            <a:endParaRPr lang="en-US"/>
          </a:p>
        </p:txBody>
      </p:sp>
      <p:sp>
        <p:nvSpPr>
          <p:cNvPr id="27653" name="Oval 5"/>
          <p:cNvSpPr>
            <a:spLocks noChangeArrowheads="1"/>
          </p:cNvSpPr>
          <p:nvPr/>
        </p:nvSpPr>
        <p:spPr bwMode="auto">
          <a:xfrm>
            <a:off x="4343400" y="2971800"/>
            <a:ext cx="55563" cy="55563"/>
          </a:xfrm>
          <a:prstGeom prst="ellipse">
            <a:avLst/>
          </a:prstGeom>
          <a:solidFill>
            <a:srgbClr val="FFFF66"/>
          </a:solidFill>
          <a:ln w="9525">
            <a:noFill/>
            <a:round/>
            <a:headEnd/>
            <a:tailEnd/>
          </a:ln>
        </p:spPr>
        <p:txBody>
          <a:bodyPr wrap="none" anchor="ctr"/>
          <a:lstStyle/>
          <a:p>
            <a:endParaRPr lang="en-US"/>
          </a:p>
        </p:txBody>
      </p:sp>
      <p:sp>
        <p:nvSpPr>
          <p:cNvPr id="27654" name="Oval 6"/>
          <p:cNvSpPr>
            <a:spLocks noChangeArrowheads="1"/>
          </p:cNvSpPr>
          <p:nvPr/>
        </p:nvSpPr>
        <p:spPr bwMode="auto">
          <a:xfrm>
            <a:off x="4114800" y="2971800"/>
            <a:ext cx="55563" cy="55563"/>
          </a:xfrm>
          <a:prstGeom prst="ellipse">
            <a:avLst/>
          </a:prstGeom>
          <a:solidFill>
            <a:srgbClr val="FFFF66"/>
          </a:solidFill>
          <a:ln w="9525">
            <a:noFill/>
            <a:round/>
            <a:headEnd/>
            <a:tailEnd/>
          </a:ln>
        </p:spPr>
        <p:txBody>
          <a:bodyPr wrap="none" anchor="ctr"/>
          <a:lstStyle/>
          <a:p>
            <a:endParaRPr lang="en-US"/>
          </a:p>
        </p:txBody>
      </p:sp>
      <p:sp>
        <p:nvSpPr>
          <p:cNvPr id="27655" name="Oval 7"/>
          <p:cNvSpPr>
            <a:spLocks noChangeArrowheads="1"/>
          </p:cNvSpPr>
          <p:nvPr/>
        </p:nvSpPr>
        <p:spPr bwMode="auto">
          <a:xfrm>
            <a:off x="4267200" y="3048000"/>
            <a:ext cx="55563" cy="55563"/>
          </a:xfrm>
          <a:prstGeom prst="ellipse">
            <a:avLst/>
          </a:prstGeom>
          <a:solidFill>
            <a:srgbClr val="FFFF66"/>
          </a:solidFill>
          <a:ln w="9525">
            <a:noFill/>
            <a:round/>
            <a:headEnd/>
            <a:tailEnd/>
          </a:ln>
        </p:spPr>
        <p:txBody>
          <a:bodyPr wrap="none" anchor="ctr"/>
          <a:lstStyle/>
          <a:p>
            <a:endParaRPr lang="en-US"/>
          </a:p>
        </p:txBody>
      </p:sp>
      <p:sp>
        <p:nvSpPr>
          <p:cNvPr id="27656" name="Oval 8"/>
          <p:cNvSpPr>
            <a:spLocks noChangeArrowheads="1"/>
          </p:cNvSpPr>
          <p:nvPr/>
        </p:nvSpPr>
        <p:spPr bwMode="auto">
          <a:xfrm>
            <a:off x="4495800" y="3200400"/>
            <a:ext cx="55563" cy="55563"/>
          </a:xfrm>
          <a:prstGeom prst="ellipse">
            <a:avLst/>
          </a:prstGeom>
          <a:solidFill>
            <a:srgbClr val="FFFF66"/>
          </a:solidFill>
          <a:ln w="9525">
            <a:noFill/>
            <a:round/>
            <a:headEnd/>
            <a:tailEnd/>
          </a:ln>
        </p:spPr>
        <p:txBody>
          <a:bodyPr wrap="none" anchor="ctr"/>
          <a:lstStyle/>
          <a:p>
            <a:endParaRPr lang="en-US"/>
          </a:p>
        </p:txBody>
      </p:sp>
      <p:sp>
        <p:nvSpPr>
          <p:cNvPr id="27657" name="Oval 9"/>
          <p:cNvSpPr>
            <a:spLocks noChangeArrowheads="1"/>
          </p:cNvSpPr>
          <p:nvPr/>
        </p:nvSpPr>
        <p:spPr bwMode="auto">
          <a:xfrm>
            <a:off x="3886200" y="3124200"/>
            <a:ext cx="55563" cy="55563"/>
          </a:xfrm>
          <a:prstGeom prst="ellipse">
            <a:avLst/>
          </a:prstGeom>
          <a:solidFill>
            <a:srgbClr val="FFFF66"/>
          </a:solidFill>
          <a:ln w="9525">
            <a:noFill/>
            <a:round/>
            <a:headEnd/>
            <a:tailEnd/>
          </a:ln>
        </p:spPr>
        <p:txBody>
          <a:bodyPr wrap="none" anchor="ctr"/>
          <a:lstStyle/>
          <a:p>
            <a:endParaRPr lang="en-US"/>
          </a:p>
        </p:txBody>
      </p:sp>
      <p:sp>
        <p:nvSpPr>
          <p:cNvPr id="27658" name="Oval 10"/>
          <p:cNvSpPr>
            <a:spLocks noChangeArrowheads="1"/>
          </p:cNvSpPr>
          <p:nvPr/>
        </p:nvSpPr>
        <p:spPr bwMode="auto">
          <a:xfrm>
            <a:off x="3992563" y="2971800"/>
            <a:ext cx="46037" cy="46038"/>
          </a:xfrm>
          <a:prstGeom prst="ellipse">
            <a:avLst/>
          </a:prstGeom>
          <a:solidFill>
            <a:srgbClr val="FFFF66"/>
          </a:solidFill>
          <a:ln w="9525">
            <a:noFill/>
            <a:round/>
            <a:headEnd/>
            <a:tailEnd/>
          </a:ln>
        </p:spPr>
        <p:txBody>
          <a:bodyPr wrap="none" anchor="ctr"/>
          <a:lstStyle/>
          <a:p>
            <a:endParaRPr lang="en-US"/>
          </a:p>
        </p:txBody>
      </p:sp>
      <p:sp>
        <p:nvSpPr>
          <p:cNvPr id="27659" name="Oval 11"/>
          <p:cNvSpPr>
            <a:spLocks noChangeArrowheads="1"/>
          </p:cNvSpPr>
          <p:nvPr/>
        </p:nvSpPr>
        <p:spPr bwMode="auto">
          <a:xfrm>
            <a:off x="4373563" y="3276600"/>
            <a:ext cx="55562" cy="55563"/>
          </a:xfrm>
          <a:prstGeom prst="ellipse">
            <a:avLst/>
          </a:prstGeom>
          <a:solidFill>
            <a:srgbClr val="FFFF66"/>
          </a:solidFill>
          <a:ln w="9525">
            <a:noFill/>
            <a:round/>
            <a:headEnd/>
            <a:tailEnd/>
          </a:ln>
        </p:spPr>
        <p:txBody>
          <a:bodyPr wrap="none" anchor="ctr"/>
          <a:lstStyle/>
          <a:p>
            <a:endParaRPr lang="en-US"/>
          </a:p>
        </p:txBody>
      </p:sp>
      <p:sp>
        <p:nvSpPr>
          <p:cNvPr id="27660" name="Oval 12"/>
          <p:cNvSpPr>
            <a:spLocks noChangeArrowheads="1"/>
          </p:cNvSpPr>
          <p:nvPr/>
        </p:nvSpPr>
        <p:spPr bwMode="auto">
          <a:xfrm>
            <a:off x="4432300" y="3429000"/>
            <a:ext cx="46038" cy="46038"/>
          </a:xfrm>
          <a:prstGeom prst="ellipse">
            <a:avLst/>
          </a:prstGeom>
          <a:solidFill>
            <a:srgbClr val="FFFF66"/>
          </a:solidFill>
          <a:ln w="9525">
            <a:noFill/>
            <a:round/>
            <a:headEnd/>
            <a:tailEnd/>
          </a:ln>
        </p:spPr>
        <p:txBody>
          <a:bodyPr wrap="none" anchor="ctr"/>
          <a:lstStyle/>
          <a:p>
            <a:endParaRPr lang="en-US"/>
          </a:p>
        </p:txBody>
      </p:sp>
      <p:sp>
        <p:nvSpPr>
          <p:cNvPr id="27661" name="Oval 13"/>
          <p:cNvSpPr>
            <a:spLocks noChangeArrowheads="1"/>
          </p:cNvSpPr>
          <p:nvPr/>
        </p:nvSpPr>
        <p:spPr bwMode="auto">
          <a:xfrm>
            <a:off x="3733800" y="3352800"/>
            <a:ext cx="55563" cy="55563"/>
          </a:xfrm>
          <a:prstGeom prst="ellipse">
            <a:avLst/>
          </a:prstGeom>
          <a:solidFill>
            <a:srgbClr val="FFFF66"/>
          </a:solidFill>
          <a:ln w="9525">
            <a:noFill/>
            <a:round/>
            <a:headEnd/>
            <a:tailEnd/>
          </a:ln>
        </p:spPr>
        <p:txBody>
          <a:bodyPr wrap="none" anchor="ctr"/>
          <a:lstStyle/>
          <a:p>
            <a:endParaRPr lang="en-US"/>
          </a:p>
        </p:txBody>
      </p:sp>
      <p:sp>
        <p:nvSpPr>
          <p:cNvPr id="27662" name="Oval 14"/>
          <p:cNvSpPr>
            <a:spLocks noChangeArrowheads="1"/>
          </p:cNvSpPr>
          <p:nvPr/>
        </p:nvSpPr>
        <p:spPr bwMode="auto">
          <a:xfrm>
            <a:off x="3581400" y="3429000"/>
            <a:ext cx="55563" cy="55563"/>
          </a:xfrm>
          <a:prstGeom prst="ellipse">
            <a:avLst/>
          </a:prstGeom>
          <a:solidFill>
            <a:srgbClr val="FFFF66"/>
          </a:solidFill>
          <a:ln w="9525">
            <a:noFill/>
            <a:round/>
            <a:headEnd/>
            <a:tailEnd/>
          </a:ln>
        </p:spPr>
        <p:txBody>
          <a:bodyPr wrap="none" anchor="ctr"/>
          <a:lstStyle/>
          <a:p>
            <a:endParaRPr lang="en-US"/>
          </a:p>
        </p:txBody>
      </p:sp>
      <p:sp>
        <p:nvSpPr>
          <p:cNvPr id="27663" name="Oval 15"/>
          <p:cNvSpPr>
            <a:spLocks noChangeArrowheads="1"/>
          </p:cNvSpPr>
          <p:nvPr/>
        </p:nvSpPr>
        <p:spPr bwMode="auto">
          <a:xfrm>
            <a:off x="4216400" y="3333750"/>
            <a:ext cx="55563" cy="55563"/>
          </a:xfrm>
          <a:prstGeom prst="ellipse">
            <a:avLst/>
          </a:prstGeom>
          <a:solidFill>
            <a:srgbClr val="FFFF66"/>
          </a:solidFill>
          <a:ln w="9525">
            <a:noFill/>
            <a:round/>
            <a:headEnd/>
            <a:tailEnd/>
          </a:ln>
        </p:spPr>
        <p:txBody>
          <a:bodyPr wrap="none" anchor="ctr"/>
          <a:lstStyle/>
          <a:p>
            <a:endParaRPr lang="en-US"/>
          </a:p>
        </p:txBody>
      </p:sp>
      <p:sp>
        <p:nvSpPr>
          <p:cNvPr id="27664" name="Oval 16"/>
          <p:cNvSpPr>
            <a:spLocks noChangeArrowheads="1"/>
          </p:cNvSpPr>
          <p:nvPr/>
        </p:nvSpPr>
        <p:spPr bwMode="auto">
          <a:xfrm>
            <a:off x="4191000" y="3486150"/>
            <a:ext cx="46038" cy="46038"/>
          </a:xfrm>
          <a:prstGeom prst="ellipse">
            <a:avLst/>
          </a:prstGeom>
          <a:solidFill>
            <a:srgbClr val="FFFF66"/>
          </a:solidFill>
          <a:ln w="9525">
            <a:noFill/>
            <a:round/>
            <a:headEnd/>
            <a:tailEnd/>
          </a:ln>
        </p:spPr>
        <p:txBody>
          <a:bodyPr wrap="none" anchor="ctr"/>
          <a:lstStyle/>
          <a:p>
            <a:endParaRPr lang="en-US"/>
          </a:p>
        </p:txBody>
      </p:sp>
      <p:sp>
        <p:nvSpPr>
          <p:cNvPr id="27665" name="Oval 17"/>
          <p:cNvSpPr>
            <a:spLocks noChangeArrowheads="1"/>
          </p:cNvSpPr>
          <p:nvPr/>
        </p:nvSpPr>
        <p:spPr bwMode="auto">
          <a:xfrm>
            <a:off x="4102100" y="2813050"/>
            <a:ext cx="46038" cy="46038"/>
          </a:xfrm>
          <a:prstGeom prst="ellipse">
            <a:avLst/>
          </a:prstGeom>
          <a:solidFill>
            <a:srgbClr val="FFFF66"/>
          </a:solidFill>
          <a:ln w="9525">
            <a:noFill/>
            <a:round/>
            <a:headEnd/>
            <a:tailEnd/>
          </a:ln>
        </p:spPr>
        <p:txBody>
          <a:bodyPr wrap="none" anchor="ctr"/>
          <a:lstStyle/>
          <a:p>
            <a:endParaRPr lang="en-US"/>
          </a:p>
        </p:txBody>
      </p:sp>
      <p:sp>
        <p:nvSpPr>
          <p:cNvPr id="27666" name="Oval 18"/>
          <p:cNvSpPr>
            <a:spLocks noChangeArrowheads="1"/>
          </p:cNvSpPr>
          <p:nvPr/>
        </p:nvSpPr>
        <p:spPr bwMode="auto">
          <a:xfrm>
            <a:off x="4114800" y="2514600"/>
            <a:ext cx="55563" cy="55563"/>
          </a:xfrm>
          <a:prstGeom prst="ellipse">
            <a:avLst/>
          </a:prstGeom>
          <a:solidFill>
            <a:srgbClr val="FFFF66"/>
          </a:solidFill>
          <a:ln w="9525">
            <a:noFill/>
            <a:round/>
            <a:headEnd/>
            <a:tailEnd/>
          </a:ln>
        </p:spPr>
        <p:txBody>
          <a:bodyPr wrap="none" anchor="ctr"/>
          <a:lstStyle/>
          <a:p>
            <a:endParaRPr lang="en-US"/>
          </a:p>
        </p:txBody>
      </p:sp>
      <p:sp>
        <p:nvSpPr>
          <p:cNvPr id="27667" name="Oval 19"/>
          <p:cNvSpPr>
            <a:spLocks noChangeArrowheads="1"/>
          </p:cNvSpPr>
          <p:nvPr/>
        </p:nvSpPr>
        <p:spPr bwMode="auto">
          <a:xfrm>
            <a:off x="4267200" y="2438400"/>
            <a:ext cx="55563" cy="55563"/>
          </a:xfrm>
          <a:prstGeom prst="ellipse">
            <a:avLst/>
          </a:prstGeom>
          <a:solidFill>
            <a:srgbClr val="FFFF66"/>
          </a:solidFill>
          <a:ln w="9525">
            <a:noFill/>
            <a:round/>
            <a:headEnd/>
            <a:tailEnd/>
          </a:ln>
        </p:spPr>
        <p:txBody>
          <a:bodyPr wrap="none" anchor="ctr"/>
          <a:lstStyle/>
          <a:p>
            <a:endParaRPr lang="en-US"/>
          </a:p>
        </p:txBody>
      </p:sp>
      <p:sp>
        <p:nvSpPr>
          <p:cNvPr id="27668" name="Oval 20"/>
          <p:cNvSpPr>
            <a:spLocks noChangeArrowheads="1"/>
          </p:cNvSpPr>
          <p:nvPr/>
        </p:nvSpPr>
        <p:spPr bwMode="auto">
          <a:xfrm>
            <a:off x="4525963" y="2392363"/>
            <a:ext cx="55562" cy="55562"/>
          </a:xfrm>
          <a:prstGeom prst="ellipse">
            <a:avLst/>
          </a:prstGeom>
          <a:solidFill>
            <a:srgbClr val="FFFF66"/>
          </a:solidFill>
          <a:ln w="9525">
            <a:noFill/>
            <a:round/>
            <a:headEnd/>
            <a:tailEnd/>
          </a:ln>
        </p:spPr>
        <p:txBody>
          <a:bodyPr wrap="none" anchor="ctr"/>
          <a:lstStyle/>
          <a:p>
            <a:endParaRPr lang="en-US"/>
          </a:p>
        </p:txBody>
      </p:sp>
      <p:sp>
        <p:nvSpPr>
          <p:cNvPr id="27669" name="Oval 21"/>
          <p:cNvSpPr>
            <a:spLocks noChangeArrowheads="1"/>
          </p:cNvSpPr>
          <p:nvPr/>
        </p:nvSpPr>
        <p:spPr bwMode="auto">
          <a:xfrm>
            <a:off x="3897313" y="2825750"/>
            <a:ext cx="55562" cy="55563"/>
          </a:xfrm>
          <a:prstGeom prst="ellipse">
            <a:avLst/>
          </a:prstGeom>
          <a:solidFill>
            <a:srgbClr val="FFFF66"/>
          </a:solidFill>
          <a:ln w="9525">
            <a:noFill/>
            <a:round/>
            <a:headEnd/>
            <a:tailEnd/>
          </a:ln>
        </p:spPr>
        <p:txBody>
          <a:bodyPr wrap="none" anchor="ctr"/>
          <a:lstStyle/>
          <a:p>
            <a:endParaRPr lang="en-US"/>
          </a:p>
        </p:txBody>
      </p:sp>
      <p:sp>
        <p:nvSpPr>
          <p:cNvPr id="27670" name="Oval 22"/>
          <p:cNvSpPr>
            <a:spLocks noChangeArrowheads="1"/>
          </p:cNvSpPr>
          <p:nvPr/>
        </p:nvSpPr>
        <p:spPr bwMode="auto">
          <a:xfrm>
            <a:off x="3746500" y="2786063"/>
            <a:ext cx="55563" cy="55562"/>
          </a:xfrm>
          <a:prstGeom prst="ellipse">
            <a:avLst/>
          </a:prstGeom>
          <a:solidFill>
            <a:srgbClr val="FFFF66"/>
          </a:solidFill>
          <a:ln w="9525">
            <a:noFill/>
            <a:round/>
            <a:headEnd/>
            <a:tailEnd/>
          </a:ln>
        </p:spPr>
        <p:txBody>
          <a:bodyPr wrap="none" anchor="ctr"/>
          <a:lstStyle/>
          <a:p>
            <a:endParaRPr lang="en-US"/>
          </a:p>
        </p:txBody>
      </p:sp>
      <p:sp>
        <p:nvSpPr>
          <p:cNvPr id="27671" name="Oval 23"/>
          <p:cNvSpPr>
            <a:spLocks noChangeArrowheads="1"/>
          </p:cNvSpPr>
          <p:nvPr/>
        </p:nvSpPr>
        <p:spPr bwMode="auto">
          <a:xfrm>
            <a:off x="3289300" y="2317750"/>
            <a:ext cx="63500" cy="63500"/>
          </a:xfrm>
          <a:prstGeom prst="ellipse">
            <a:avLst/>
          </a:prstGeom>
          <a:solidFill>
            <a:srgbClr val="FFFF66"/>
          </a:solidFill>
          <a:ln w="9525">
            <a:noFill/>
            <a:round/>
            <a:headEnd/>
            <a:tailEnd/>
          </a:ln>
        </p:spPr>
        <p:txBody>
          <a:bodyPr wrap="none" anchor="ctr"/>
          <a:lstStyle/>
          <a:p>
            <a:endParaRPr lang="en-US"/>
          </a:p>
        </p:txBody>
      </p:sp>
      <p:sp>
        <p:nvSpPr>
          <p:cNvPr id="27672" name="Oval 24"/>
          <p:cNvSpPr>
            <a:spLocks noChangeArrowheads="1"/>
          </p:cNvSpPr>
          <p:nvPr/>
        </p:nvSpPr>
        <p:spPr bwMode="auto">
          <a:xfrm>
            <a:off x="5651500" y="3136900"/>
            <a:ext cx="63500" cy="63500"/>
          </a:xfrm>
          <a:prstGeom prst="ellipse">
            <a:avLst/>
          </a:prstGeom>
          <a:solidFill>
            <a:srgbClr val="FFFF66"/>
          </a:solidFill>
          <a:ln w="9525">
            <a:noFill/>
            <a:round/>
            <a:headEnd/>
            <a:tailEnd/>
          </a:ln>
        </p:spPr>
        <p:txBody>
          <a:bodyPr wrap="none" anchor="ctr"/>
          <a:lstStyle/>
          <a:p>
            <a:endParaRPr lang="en-US"/>
          </a:p>
        </p:txBody>
      </p:sp>
      <p:sp>
        <p:nvSpPr>
          <p:cNvPr id="27673" name="Oval 25"/>
          <p:cNvSpPr>
            <a:spLocks noChangeArrowheads="1"/>
          </p:cNvSpPr>
          <p:nvPr/>
        </p:nvSpPr>
        <p:spPr bwMode="auto">
          <a:xfrm>
            <a:off x="6819900" y="3502025"/>
            <a:ext cx="63500" cy="63500"/>
          </a:xfrm>
          <a:prstGeom prst="ellipse">
            <a:avLst/>
          </a:prstGeom>
          <a:solidFill>
            <a:srgbClr val="FFFF66"/>
          </a:solidFill>
          <a:ln w="9525">
            <a:noFill/>
            <a:round/>
            <a:headEnd/>
            <a:tailEnd/>
          </a:ln>
        </p:spPr>
        <p:txBody>
          <a:bodyPr wrap="none" anchor="ctr"/>
          <a:lstStyle/>
          <a:p>
            <a:endParaRPr lang="en-US"/>
          </a:p>
        </p:txBody>
      </p:sp>
      <p:sp>
        <p:nvSpPr>
          <p:cNvPr id="27674" name="Oval 26"/>
          <p:cNvSpPr>
            <a:spLocks noChangeArrowheads="1"/>
          </p:cNvSpPr>
          <p:nvPr/>
        </p:nvSpPr>
        <p:spPr bwMode="auto">
          <a:xfrm>
            <a:off x="6010275" y="3857625"/>
            <a:ext cx="63500" cy="63500"/>
          </a:xfrm>
          <a:prstGeom prst="ellipse">
            <a:avLst/>
          </a:prstGeom>
          <a:solidFill>
            <a:srgbClr val="FFFF66"/>
          </a:solidFill>
          <a:ln w="9525">
            <a:noFill/>
            <a:round/>
            <a:headEnd/>
            <a:tailEnd/>
          </a:ln>
        </p:spPr>
        <p:txBody>
          <a:bodyPr wrap="none" anchor="ctr"/>
          <a:lstStyle/>
          <a:p>
            <a:endParaRPr lang="en-US"/>
          </a:p>
        </p:txBody>
      </p:sp>
      <p:sp>
        <p:nvSpPr>
          <p:cNvPr id="27675" name="Oval 27"/>
          <p:cNvSpPr>
            <a:spLocks noChangeArrowheads="1"/>
          </p:cNvSpPr>
          <p:nvPr/>
        </p:nvSpPr>
        <p:spPr bwMode="auto">
          <a:xfrm>
            <a:off x="5819775" y="3705225"/>
            <a:ext cx="55563" cy="55563"/>
          </a:xfrm>
          <a:prstGeom prst="ellipse">
            <a:avLst/>
          </a:prstGeom>
          <a:solidFill>
            <a:srgbClr val="FFFF66"/>
          </a:solidFill>
          <a:ln w="9525">
            <a:noFill/>
            <a:round/>
            <a:headEnd/>
            <a:tailEnd/>
          </a:ln>
        </p:spPr>
        <p:txBody>
          <a:bodyPr wrap="none" anchor="ctr"/>
          <a:lstStyle/>
          <a:p>
            <a:endParaRPr lang="en-US"/>
          </a:p>
        </p:txBody>
      </p:sp>
      <p:sp>
        <p:nvSpPr>
          <p:cNvPr id="27676" name="Oval 28"/>
          <p:cNvSpPr>
            <a:spLocks noChangeArrowheads="1"/>
          </p:cNvSpPr>
          <p:nvPr/>
        </p:nvSpPr>
        <p:spPr bwMode="auto">
          <a:xfrm>
            <a:off x="5181600" y="3581400"/>
            <a:ext cx="55563" cy="55563"/>
          </a:xfrm>
          <a:prstGeom prst="ellipse">
            <a:avLst/>
          </a:prstGeom>
          <a:solidFill>
            <a:srgbClr val="FFFF66"/>
          </a:solidFill>
          <a:ln w="9525">
            <a:noFill/>
            <a:round/>
            <a:headEnd/>
            <a:tailEnd/>
          </a:ln>
        </p:spPr>
        <p:txBody>
          <a:bodyPr wrap="none" anchor="ctr"/>
          <a:lstStyle/>
          <a:p>
            <a:endParaRPr lang="en-US"/>
          </a:p>
        </p:txBody>
      </p:sp>
      <p:sp>
        <p:nvSpPr>
          <p:cNvPr id="27677" name="Oval 29"/>
          <p:cNvSpPr>
            <a:spLocks noChangeArrowheads="1"/>
          </p:cNvSpPr>
          <p:nvPr/>
        </p:nvSpPr>
        <p:spPr bwMode="auto">
          <a:xfrm>
            <a:off x="4648200" y="3448050"/>
            <a:ext cx="55563" cy="55563"/>
          </a:xfrm>
          <a:prstGeom prst="ellipse">
            <a:avLst/>
          </a:prstGeom>
          <a:solidFill>
            <a:srgbClr val="FFFF66"/>
          </a:solidFill>
          <a:ln w="9525">
            <a:noFill/>
            <a:round/>
            <a:headEnd/>
            <a:tailEnd/>
          </a:ln>
        </p:spPr>
        <p:txBody>
          <a:bodyPr wrap="none" anchor="ctr"/>
          <a:lstStyle/>
          <a:p>
            <a:endParaRPr lang="en-US"/>
          </a:p>
        </p:txBody>
      </p:sp>
      <p:sp>
        <p:nvSpPr>
          <p:cNvPr id="27678" name="Oval 30"/>
          <p:cNvSpPr>
            <a:spLocks noChangeArrowheads="1"/>
          </p:cNvSpPr>
          <p:nvPr/>
        </p:nvSpPr>
        <p:spPr bwMode="auto">
          <a:xfrm>
            <a:off x="4527550" y="2697163"/>
            <a:ext cx="55563" cy="55562"/>
          </a:xfrm>
          <a:prstGeom prst="ellipse">
            <a:avLst/>
          </a:prstGeom>
          <a:solidFill>
            <a:srgbClr val="FFFF66"/>
          </a:solidFill>
          <a:ln w="9525">
            <a:noFill/>
            <a:round/>
            <a:headEnd/>
            <a:tailEnd/>
          </a:ln>
        </p:spPr>
        <p:txBody>
          <a:bodyPr wrap="none" anchor="ctr"/>
          <a:lstStyle/>
          <a:p>
            <a:endParaRPr lang="en-US"/>
          </a:p>
        </p:txBody>
      </p:sp>
      <p:sp>
        <p:nvSpPr>
          <p:cNvPr id="27679" name="Oval 31"/>
          <p:cNvSpPr>
            <a:spLocks noChangeArrowheads="1"/>
          </p:cNvSpPr>
          <p:nvPr/>
        </p:nvSpPr>
        <p:spPr bwMode="auto">
          <a:xfrm>
            <a:off x="4495800" y="2774950"/>
            <a:ext cx="55563" cy="55563"/>
          </a:xfrm>
          <a:prstGeom prst="ellipse">
            <a:avLst/>
          </a:prstGeom>
          <a:solidFill>
            <a:srgbClr val="FFFF66"/>
          </a:solidFill>
          <a:ln w="9525">
            <a:noFill/>
            <a:round/>
            <a:headEnd/>
            <a:tailEnd/>
          </a:ln>
        </p:spPr>
        <p:txBody>
          <a:bodyPr wrap="none" anchor="ctr"/>
          <a:lstStyle/>
          <a:p>
            <a:endParaRPr lang="en-US"/>
          </a:p>
        </p:txBody>
      </p:sp>
      <p:sp>
        <p:nvSpPr>
          <p:cNvPr id="27680" name="Oval 32"/>
          <p:cNvSpPr>
            <a:spLocks noChangeArrowheads="1"/>
          </p:cNvSpPr>
          <p:nvPr/>
        </p:nvSpPr>
        <p:spPr bwMode="auto">
          <a:xfrm>
            <a:off x="4438650" y="2851150"/>
            <a:ext cx="55563" cy="55563"/>
          </a:xfrm>
          <a:prstGeom prst="ellipse">
            <a:avLst/>
          </a:prstGeom>
          <a:solidFill>
            <a:srgbClr val="FFFF66"/>
          </a:solidFill>
          <a:ln w="9525">
            <a:noFill/>
            <a:round/>
            <a:headEnd/>
            <a:tailEnd/>
          </a:ln>
        </p:spPr>
        <p:txBody>
          <a:bodyPr wrap="none" anchor="ctr"/>
          <a:lstStyle/>
          <a:p>
            <a:endParaRPr lang="en-US"/>
          </a:p>
        </p:txBody>
      </p:sp>
      <p:sp>
        <p:nvSpPr>
          <p:cNvPr id="27681" name="Oval 33"/>
          <p:cNvSpPr>
            <a:spLocks noChangeArrowheads="1"/>
          </p:cNvSpPr>
          <p:nvPr/>
        </p:nvSpPr>
        <p:spPr bwMode="auto">
          <a:xfrm>
            <a:off x="4953000" y="3819525"/>
            <a:ext cx="63500" cy="63500"/>
          </a:xfrm>
          <a:prstGeom prst="ellipse">
            <a:avLst/>
          </a:prstGeom>
          <a:solidFill>
            <a:srgbClr val="FFFF66"/>
          </a:solidFill>
          <a:ln w="9525">
            <a:noFill/>
            <a:round/>
            <a:headEnd/>
            <a:tailEnd/>
          </a:ln>
        </p:spPr>
        <p:txBody>
          <a:bodyPr wrap="none" anchor="ctr"/>
          <a:lstStyle/>
          <a:p>
            <a:endParaRPr lang="en-US"/>
          </a:p>
        </p:txBody>
      </p:sp>
      <p:sp>
        <p:nvSpPr>
          <p:cNvPr id="27682" name="Oval 34"/>
          <p:cNvSpPr>
            <a:spLocks noChangeArrowheads="1"/>
          </p:cNvSpPr>
          <p:nvPr/>
        </p:nvSpPr>
        <p:spPr bwMode="auto">
          <a:xfrm>
            <a:off x="4648200" y="3886200"/>
            <a:ext cx="55563" cy="55563"/>
          </a:xfrm>
          <a:prstGeom prst="ellipse">
            <a:avLst/>
          </a:prstGeom>
          <a:solidFill>
            <a:srgbClr val="FFFF66"/>
          </a:solidFill>
          <a:ln w="9525">
            <a:noFill/>
            <a:round/>
            <a:headEnd/>
            <a:tailEnd/>
          </a:ln>
        </p:spPr>
        <p:txBody>
          <a:bodyPr wrap="none" anchor="ctr"/>
          <a:lstStyle/>
          <a:p>
            <a:endParaRPr lang="en-US"/>
          </a:p>
        </p:txBody>
      </p:sp>
      <p:sp>
        <p:nvSpPr>
          <p:cNvPr id="27683" name="Oval 35"/>
          <p:cNvSpPr>
            <a:spLocks noChangeArrowheads="1"/>
          </p:cNvSpPr>
          <p:nvPr/>
        </p:nvSpPr>
        <p:spPr bwMode="auto">
          <a:xfrm>
            <a:off x="4083050" y="3657600"/>
            <a:ext cx="55563" cy="55563"/>
          </a:xfrm>
          <a:prstGeom prst="ellipse">
            <a:avLst/>
          </a:prstGeom>
          <a:solidFill>
            <a:srgbClr val="FFFF66"/>
          </a:solidFill>
          <a:ln w="9525">
            <a:noFill/>
            <a:round/>
            <a:headEnd/>
            <a:tailEnd/>
          </a:ln>
        </p:spPr>
        <p:txBody>
          <a:bodyPr wrap="none" anchor="ctr"/>
          <a:lstStyle/>
          <a:p>
            <a:endParaRPr lang="en-US"/>
          </a:p>
        </p:txBody>
      </p:sp>
      <p:sp>
        <p:nvSpPr>
          <p:cNvPr id="27684" name="Oval 36"/>
          <p:cNvSpPr>
            <a:spLocks noChangeArrowheads="1"/>
          </p:cNvSpPr>
          <p:nvPr/>
        </p:nvSpPr>
        <p:spPr bwMode="auto">
          <a:xfrm>
            <a:off x="7383463" y="3511550"/>
            <a:ext cx="46037" cy="46038"/>
          </a:xfrm>
          <a:prstGeom prst="ellipse">
            <a:avLst/>
          </a:prstGeom>
          <a:solidFill>
            <a:srgbClr val="FFFF66"/>
          </a:solidFill>
          <a:ln w="9525">
            <a:noFill/>
            <a:round/>
            <a:headEnd/>
            <a:tailEnd/>
          </a:ln>
        </p:spPr>
        <p:txBody>
          <a:bodyPr wrap="none" anchor="ctr"/>
          <a:lstStyle/>
          <a:p>
            <a:pPr algn="ctr"/>
            <a:endParaRPr lang="en-US"/>
          </a:p>
        </p:txBody>
      </p:sp>
      <p:sp>
        <p:nvSpPr>
          <p:cNvPr id="27685" name="Oval 37"/>
          <p:cNvSpPr>
            <a:spLocks noChangeArrowheads="1"/>
          </p:cNvSpPr>
          <p:nvPr/>
        </p:nvSpPr>
        <p:spPr bwMode="auto">
          <a:xfrm>
            <a:off x="7658100" y="3505200"/>
            <a:ext cx="55563" cy="55563"/>
          </a:xfrm>
          <a:prstGeom prst="ellipse">
            <a:avLst/>
          </a:prstGeom>
          <a:solidFill>
            <a:srgbClr val="FFFF66"/>
          </a:solidFill>
          <a:ln w="9525">
            <a:noFill/>
            <a:round/>
            <a:headEnd/>
            <a:tailEnd/>
          </a:ln>
        </p:spPr>
        <p:txBody>
          <a:bodyPr wrap="none" anchor="ctr"/>
          <a:lstStyle/>
          <a:p>
            <a:endParaRPr lang="en-US"/>
          </a:p>
        </p:txBody>
      </p:sp>
      <p:sp>
        <p:nvSpPr>
          <p:cNvPr id="27686" name="Oval 38"/>
          <p:cNvSpPr>
            <a:spLocks noChangeArrowheads="1"/>
          </p:cNvSpPr>
          <p:nvPr/>
        </p:nvSpPr>
        <p:spPr bwMode="auto">
          <a:xfrm>
            <a:off x="6705600" y="4267200"/>
            <a:ext cx="55563" cy="55563"/>
          </a:xfrm>
          <a:prstGeom prst="ellipse">
            <a:avLst/>
          </a:prstGeom>
          <a:solidFill>
            <a:srgbClr val="FFFF66"/>
          </a:solidFill>
          <a:ln w="9525">
            <a:noFill/>
            <a:round/>
            <a:headEnd/>
            <a:tailEnd/>
          </a:ln>
        </p:spPr>
        <p:txBody>
          <a:bodyPr wrap="none" anchor="ctr"/>
          <a:lstStyle/>
          <a:p>
            <a:endParaRPr lang="en-US"/>
          </a:p>
        </p:txBody>
      </p:sp>
      <p:sp>
        <p:nvSpPr>
          <p:cNvPr id="27687" name="Oval 39"/>
          <p:cNvSpPr>
            <a:spLocks noChangeArrowheads="1"/>
          </p:cNvSpPr>
          <p:nvPr/>
        </p:nvSpPr>
        <p:spPr bwMode="auto">
          <a:xfrm>
            <a:off x="6915150" y="4267200"/>
            <a:ext cx="55563" cy="55563"/>
          </a:xfrm>
          <a:prstGeom prst="ellipse">
            <a:avLst/>
          </a:prstGeom>
          <a:solidFill>
            <a:srgbClr val="FFFF66"/>
          </a:solidFill>
          <a:ln w="9525">
            <a:noFill/>
            <a:round/>
            <a:headEnd/>
            <a:tailEnd/>
          </a:ln>
        </p:spPr>
        <p:txBody>
          <a:bodyPr wrap="none" anchor="ctr"/>
          <a:lstStyle/>
          <a:p>
            <a:endParaRPr lang="en-US"/>
          </a:p>
        </p:txBody>
      </p:sp>
      <p:sp>
        <p:nvSpPr>
          <p:cNvPr id="27688" name="Oval 40"/>
          <p:cNvSpPr>
            <a:spLocks noChangeArrowheads="1"/>
          </p:cNvSpPr>
          <p:nvPr/>
        </p:nvSpPr>
        <p:spPr bwMode="auto">
          <a:xfrm>
            <a:off x="6781800" y="4851400"/>
            <a:ext cx="55563" cy="55563"/>
          </a:xfrm>
          <a:prstGeom prst="ellipse">
            <a:avLst/>
          </a:prstGeom>
          <a:solidFill>
            <a:srgbClr val="FFFF66"/>
          </a:solidFill>
          <a:ln w="9525">
            <a:noFill/>
            <a:round/>
            <a:headEnd/>
            <a:tailEnd/>
          </a:ln>
        </p:spPr>
        <p:txBody>
          <a:bodyPr wrap="none" anchor="ctr"/>
          <a:lstStyle/>
          <a:p>
            <a:endParaRPr lang="en-US"/>
          </a:p>
        </p:txBody>
      </p:sp>
      <p:sp>
        <p:nvSpPr>
          <p:cNvPr id="27689" name="Oval 41"/>
          <p:cNvSpPr>
            <a:spLocks noChangeArrowheads="1"/>
          </p:cNvSpPr>
          <p:nvPr/>
        </p:nvSpPr>
        <p:spPr bwMode="auto">
          <a:xfrm>
            <a:off x="6753225" y="4572000"/>
            <a:ext cx="55563" cy="55563"/>
          </a:xfrm>
          <a:prstGeom prst="ellipse">
            <a:avLst/>
          </a:prstGeom>
          <a:solidFill>
            <a:srgbClr val="FFFF66"/>
          </a:solidFill>
          <a:ln w="9525">
            <a:noFill/>
            <a:round/>
            <a:headEnd/>
            <a:tailEnd/>
          </a:ln>
        </p:spPr>
        <p:txBody>
          <a:bodyPr wrap="none" anchor="ctr"/>
          <a:lstStyle/>
          <a:p>
            <a:endParaRPr lang="en-US"/>
          </a:p>
        </p:txBody>
      </p:sp>
      <p:sp>
        <p:nvSpPr>
          <p:cNvPr id="27690" name="Oval 42"/>
          <p:cNvSpPr>
            <a:spLocks noChangeArrowheads="1"/>
          </p:cNvSpPr>
          <p:nvPr/>
        </p:nvSpPr>
        <p:spPr bwMode="auto">
          <a:xfrm>
            <a:off x="7581900" y="5391150"/>
            <a:ext cx="63500" cy="63500"/>
          </a:xfrm>
          <a:prstGeom prst="ellipse">
            <a:avLst/>
          </a:prstGeom>
          <a:solidFill>
            <a:srgbClr val="FFFF66"/>
          </a:solidFill>
          <a:ln w="9525">
            <a:noFill/>
            <a:round/>
            <a:headEnd/>
            <a:tailEnd/>
          </a:ln>
        </p:spPr>
        <p:txBody>
          <a:bodyPr wrap="none" anchor="ctr"/>
          <a:lstStyle/>
          <a:p>
            <a:endParaRPr lang="en-US"/>
          </a:p>
        </p:txBody>
      </p:sp>
      <p:sp>
        <p:nvSpPr>
          <p:cNvPr id="27691" name="Oval 43"/>
          <p:cNvSpPr>
            <a:spLocks noChangeArrowheads="1"/>
          </p:cNvSpPr>
          <p:nvPr/>
        </p:nvSpPr>
        <p:spPr bwMode="auto">
          <a:xfrm>
            <a:off x="8534400" y="6477000"/>
            <a:ext cx="55563" cy="55563"/>
          </a:xfrm>
          <a:prstGeom prst="ellipse">
            <a:avLst/>
          </a:prstGeom>
          <a:solidFill>
            <a:srgbClr val="FFFF66"/>
          </a:solidFill>
          <a:ln w="9525">
            <a:noFill/>
            <a:round/>
            <a:headEnd/>
            <a:tailEnd/>
          </a:ln>
        </p:spPr>
        <p:txBody>
          <a:bodyPr wrap="none" anchor="ctr"/>
          <a:lstStyle/>
          <a:p>
            <a:endParaRPr lang="en-US"/>
          </a:p>
        </p:txBody>
      </p:sp>
      <p:sp>
        <p:nvSpPr>
          <p:cNvPr id="27692" name="Oval 44"/>
          <p:cNvSpPr>
            <a:spLocks noChangeArrowheads="1"/>
          </p:cNvSpPr>
          <p:nvPr/>
        </p:nvSpPr>
        <p:spPr bwMode="auto">
          <a:xfrm>
            <a:off x="4495800" y="5791200"/>
            <a:ext cx="63500" cy="63500"/>
          </a:xfrm>
          <a:prstGeom prst="ellipse">
            <a:avLst/>
          </a:prstGeom>
          <a:solidFill>
            <a:srgbClr val="FFFF66"/>
          </a:solidFill>
          <a:ln w="9525">
            <a:noFill/>
            <a:round/>
            <a:headEnd/>
            <a:tailEnd/>
          </a:ln>
        </p:spPr>
        <p:txBody>
          <a:bodyPr wrap="none" anchor="ctr"/>
          <a:lstStyle/>
          <a:p>
            <a:endParaRPr lang="en-US"/>
          </a:p>
        </p:txBody>
      </p:sp>
      <p:sp>
        <p:nvSpPr>
          <p:cNvPr id="27693" name="Oval 45"/>
          <p:cNvSpPr>
            <a:spLocks noChangeArrowheads="1"/>
          </p:cNvSpPr>
          <p:nvPr/>
        </p:nvSpPr>
        <p:spPr bwMode="auto">
          <a:xfrm>
            <a:off x="4953000" y="4724400"/>
            <a:ext cx="55563" cy="55563"/>
          </a:xfrm>
          <a:prstGeom prst="ellipse">
            <a:avLst/>
          </a:prstGeom>
          <a:solidFill>
            <a:srgbClr val="FFFF66"/>
          </a:solidFill>
          <a:ln w="9525">
            <a:noFill/>
            <a:round/>
            <a:headEnd/>
            <a:tailEnd/>
          </a:ln>
        </p:spPr>
        <p:txBody>
          <a:bodyPr wrap="none" anchor="ctr"/>
          <a:lstStyle/>
          <a:p>
            <a:endParaRPr lang="en-US"/>
          </a:p>
        </p:txBody>
      </p:sp>
      <p:sp>
        <p:nvSpPr>
          <p:cNvPr id="27694" name="Oval 46"/>
          <p:cNvSpPr>
            <a:spLocks noChangeArrowheads="1"/>
          </p:cNvSpPr>
          <p:nvPr/>
        </p:nvSpPr>
        <p:spPr bwMode="auto">
          <a:xfrm>
            <a:off x="1219200" y="2057400"/>
            <a:ext cx="63500" cy="63500"/>
          </a:xfrm>
          <a:prstGeom prst="ellipse">
            <a:avLst/>
          </a:prstGeom>
          <a:solidFill>
            <a:srgbClr val="FFFF66"/>
          </a:solidFill>
          <a:ln w="9525">
            <a:noFill/>
            <a:round/>
            <a:headEnd/>
            <a:tailEnd/>
          </a:ln>
        </p:spPr>
        <p:txBody>
          <a:bodyPr wrap="none" anchor="ctr"/>
          <a:lstStyle/>
          <a:p>
            <a:endParaRPr lang="en-US"/>
          </a:p>
        </p:txBody>
      </p:sp>
      <p:sp>
        <p:nvSpPr>
          <p:cNvPr id="27695" name="Oval 47"/>
          <p:cNvSpPr>
            <a:spLocks noChangeArrowheads="1"/>
          </p:cNvSpPr>
          <p:nvPr/>
        </p:nvSpPr>
        <p:spPr bwMode="auto">
          <a:xfrm>
            <a:off x="1066800" y="2895600"/>
            <a:ext cx="63500" cy="63500"/>
          </a:xfrm>
          <a:prstGeom prst="ellipse">
            <a:avLst/>
          </a:prstGeom>
          <a:solidFill>
            <a:srgbClr val="FFFF66"/>
          </a:solidFill>
          <a:ln w="9525">
            <a:noFill/>
            <a:round/>
            <a:headEnd/>
            <a:tailEnd/>
          </a:ln>
        </p:spPr>
        <p:txBody>
          <a:bodyPr wrap="none" anchor="ctr"/>
          <a:lstStyle/>
          <a:p>
            <a:endParaRPr lang="en-US"/>
          </a:p>
        </p:txBody>
      </p:sp>
      <p:sp>
        <p:nvSpPr>
          <p:cNvPr id="27696" name="Oval 48"/>
          <p:cNvSpPr>
            <a:spLocks noChangeArrowheads="1"/>
          </p:cNvSpPr>
          <p:nvPr/>
        </p:nvSpPr>
        <p:spPr bwMode="auto">
          <a:xfrm>
            <a:off x="838200" y="3657600"/>
            <a:ext cx="63500" cy="63500"/>
          </a:xfrm>
          <a:prstGeom prst="ellipse">
            <a:avLst/>
          </a:prstGeom>
          <a:solidFill>
            <a:srgbClr val="FFFF66"/>
          </a:solidFill>
          <a:ln w="9525">
            <a:noFill/>
            <a:round/>
            <a:headEnd/>
            <a:tailEnd/>
          </a:ln>
        </p:spPr>
        <p:txBody>
          <a:bodyPr wrap="none" anchor="ctr"/>
          <a:lstStyle/>
          <a:p>
            <a:endParaRPr lang="en-US"/>
          </a:p>
        </p:txBody>
      </p:sp>
      <p:sp>
        <p:nvSpPr>
          <p:cNvPr id="27697" name="Oval 49"/>
          <p:cNvSpPr>
            <a:spLocks noChangeArrowheads="1"/>
          </p:cNvSpPr>
          <p:nvPr/>
        </p:nvSpPr>
        <p:spPr bwMode="auto">
          <a:xfrm>
            <a:off x="1905000" y="4838700"/>
            <a:ext cx="63500" cy="63500"/>
          </a:xfrm>
          <a:prstGeom prst="ellipse">
            <a:avLst/>
          </a:prstGeom>
          <a:solidFill>
            <a:srgbClr val="FFFF66"/>
          </a:solidFill>
          <a:ln w="9525">
            <a:noFill/>
            <a:round/>
            <a:headEnd/>
            <a:tailEnd/>
          </a:ln>
        </p:spPr>
        <p:txBody>
          <a:bodyPr wrap="none" anchor="ctr"/>
          <a:lstStyle/>
          <a:p>
            <a:endParaRPr lang="en-US"/>
          </a:p>
        </p:txBody>
      </p:sp>
      <p:sp>
        <p:nvSpPr>
          <p:cNvPr id="27698" name="Oval 50"/>
          <p:cNvSpPr>
            <a:spLocks noChangeArrowheads="1"/>
          </p:cNvSpPr>
          <p:nvPr/>
        </p:nvSpPr>
        <p:spPr bwMode="auto">
          <a:xfrm>
            <a:off x="2298700" y="5257800"/>
            <a:ext cx="63500" cy="63500"/>
          </a:xfrm>
          <a:prstGeom prst="ellipse">
            <a:avLst/>
          </a:prstGeom>
          <a:solidFill>
            <a:srgbClr val="FFFF66"/>
          </a:solidFill>
          <a:ln w="9525">
            <a:noFill/>
            <a:round/>
            <a:headEnd/>
            <a:tailEnd/>
          </a:ln>
        </p:spPr>
        <p:txBody>
          <a:bodyPr wrap="none" anchor="ctr"/>
          <a:lstStyle/>
          <a:p>
            <a:endParaRPr lang="en-US"/>
          </a:p>
        </p:txBody>
      </p:sp>
      <p:sp>
        <p:nvSpPr>
          <p:cNvPr id="27699" name="Oval 51"/>
          <p:cNvSpPr>
            <a:spLocks noChangeArrowheads="1"/>
          </p:cNvSpPr>
          <p:nvPr/>
        </p:nvSpPr>
        <p:spPr bwMode="auto">
          <a:xfrm>
            <a:off x="2047875" y="5915025"/>
            <a:ext cx="63500" cy="63500"/>
          </a:xfrm>
          <a:prstGeom prst="ellipse">
            <a:avLst/>
          </a:prstGeom>
          <a:solidFill>
            <a:srgbClr val="FFFF66"/>
          </a:solidFill>
          <a:ln w="9525">
            <a:noFill/>
            <a:round/>
            <a:headEnd/>
            <a:tailEnd/>
          </a:ln>
        </p:spPr>
        <p:txBody>
          <a:bodyPr wrap="none" anchor="ctr"/>
          <a:lstStyle/>
          <a:p>
            <a:endParaRPr lang="en-US"/>
          </a:p>
        </p:txBody>
      </p:sp>
      <p:sp>
        <p:nvSpPr>
          <p:cNvPr id="27700" name="Oval 52"/>
          <p:cNvSpPr>
            <a:spLocks noChangeArrowheads="1"/>
          </p:cNvSpPr>
          <p:nvPr/>
        </p:nvSpPr>
        <p:spPr bwMode="auto">
          <a:xfrm>
            <a:off x="3956050" y="3016250"/>
            <a:ext cx="46038" cy="46038"/>
          </a:xfrm>
          <a:prstGeom prst="ellipse">
            <a:avLst/>
          </a:prstGeom>
          <a:solidFill>
            <a:srgbClr val="FFFF66"/>
          </a:solidFill>
          <a:ln w="9525">
            <a:noFill/>
            <a:round/>
            <a:headEnd/>
            <a:tailEnd/>
          </a:ln>
        </p:spPr>
        <p:txBody>
          <a:bodyPr wrap="none" anchor="ctr"/>
          <a:lstStyle/>
          <a:p>
            <a:endParaRPr lang="en-US"/>
          </a:p>
        </p:txBody>
      </p:sp>
      <p:sp>
        <p:nvSpPr>
          <p:cNvPr id="8245" name="Text Box 53"/>
          <p:cNvSpPr txBox="1">
            <a:spLocks noChangeArrowheads="1"/>
          </p:cNvSpPr>
          <p:nvPr/>
        </p:nvSpPr>
        <p:spPr bwMode="auto">
          <a:xfrm>
            <a:off x="4800600" y="4013200"/>
            <a:ext cx="838200" cy="214313"/>
          </a:xfrm>
          <a:prstGeom prst="rect">
            <a:avLst/>
          </a:prstGeom>
          <a:noFill/>
          <a:ln w="9525">
            <a:noFill/>
            <a:miter lim="800000"/>
            <a:headEnd/>
            <a:tailEnd/>
          </a:ln>
        </p:spPr>
        <p:txBody>
          <a:bodyPr>
            <a:spAutoFit/>
          </a:bodyPr>
          <a:lstStyle/>
          <a:p>
            <a:pPr algn="ctr">
              <a:spcBef>
                <a:spcPct val="50000"/>
              </a:spcBef>
            </a:pPr>
            <a:r>
              <a:rPr lang="en-US" sz="800" b="1"/>
              <a:t>Saudi Arabia</a:t>
            </a:r>
          </a:p>
        </p:txBody>
      </p:sp>
      <p:sp>
        <p:nvSpPr>
          <p:cNvPr id="8246" name="Line 54"/>
          <p:cNvSpPr>
            <a:spLocks noChangeShapeType="1"/>
          </p:cNvSpPr>
          <p:nvPr/>
        </p:nvSpPr>
        <p:spPr bwMode="auto">
          <a:xfrm>
            <a:off x="5003800" y="3867150"/>
            <a:ext cx="152400" cy="228600"/>
          </a:xfrm>
          <a:prstGeom prst="line">
            <a:avLst/>
          </a:prstGeom>
          <a:noFill/>
          <a:ln w="9525">
            <a:solidFill>
              <a:srgbClr val="0000FF"/>
            </a:solidFill>
            <a:round/>
            <a:headEnd/>
            <a:tailEnd type="triangle" w="med" len="med"/>
          </a:ln>
        </p:spPr>
        <p:txBody>
          <a:bodyPr/>
          <a:lstStyle/>
          <a:p>
            <a:endParaRPr lang="en-GB"/>
          </a:p>
        </p:txBody>
      </p:sp>
      <p:sp>
        <p:nvSpPr>
          <p:cNvPr id="8247" name="Line 55"/>
          <p:cNvSpPr>
            <a:spLocks noChangeShapeType="1"/>
          </p:cNvSpPr>
          <p:nvPr/>
        </p:nvSpPr>
        <p:spPr bwMode="auto">
          <a:xfrm>
            <a:off x="4667250" y="3962400"/>
            <a:ext cx="0" cy="228600"/>
          </a:xfrm>
          <a:prstGeom prst="line">
            <a:avLst/>
          </a:prstGeom>
          <a:noFill/>
          <a:ln w="9525">
            <a:solidFill>
              <a:srgbClr val="0000FF"/>
            </a:solidFill>
            <a:round/>
            <a:headEnd/>
            <a:tailEnd type="triangle" w="med" len="med"/>
          </a:ln>
        </p:spPr>
        <p:txBody>
          <a:bodyPr/>
          <a:lstStyle/>
          <a:p>
            <a:endParaRPr lang="en-GB"/>
          </a:p>
        </p:txBody>
      </p:sp>
      <p:sp>
        <p:nvSpPr>
          <p:cNvPr id="8248" name="Text Box 56"/>
          <p:cNvSpPr txBox="1">
            <a:spLocks noChangeArrowheads="1"/>
          </p:cNvSpPr>
          <p:nvPr/>
        </p:nvSpPr>
        <p:spPr bwMode="auto">
          <a:xfrm>
            <a:off x="4419600" y="4129088"/>
            <a:ext cx="533400" cy="214312"/>
          </a:xfrm>
          <a:prstGeom prst="rect">
            <a:avLst/>
          </a:prstGeom>
          <a:noFill/>
          <a:ln w="9525">
            <a:noFill/>
            <a:miter lim="800000"/>
            <a:headEnd/>
            <a:tailEnd/>
          </a:ln>
        </p:spPr>
        <p:txBody>
          <a:bodyPr>
            <a:spAutoFit/>
          </a:bodyPr>
          <a:lstStyle/>
          <a:p>
            <a:pPr algn="ctr">
              <a:spcBef>
                <a:spcPct val="50000"/>
              </a:spcBef>
            </a:pPr>
            <a:r>
              <a:rPr lang="en-US" sz="800" b="1"/>
              <a:t>Egypt</a:t>
            </a:r>
          </a:p>
        </p:txBody>
      </p:sp>
      <p:sp>
        <p:nvSpPr>
          <p:cNvPr id="8249" name="Line 57"/>
          <p:cNvSpPr>
            <a:spLocks noChangeShapeType="1"/>
          </p:cNvSpPr>
          <p:nvPr/>
        </p:nvSpPr>
        <p:spPr bwMode="auto">
          <a:xfrm flipH="1">
            <a:off x="3933825" y="3724275"/>
            <a:ext cx="152400" cy="228600"/>
          </a:xfrm>
          <a:prstGeom prst="line">
            <a:avLst/>
          </a:prstGeom>
          <a:noFill/>
          <a:ln w="9525">
            <a:solidFill>
              <a:srgbClr val="0000FF"/>
            </a:solidFill>
            <a:round/>
            <a:headEnd/>
            <a:tailEnd type="triangle" w="med" len="med"/>
          </a:ln>
        </p:spPr>
        <p:txBody>
          <a:bodyPr/>
          <a:lstStyle/>
          <a:p>
            <a:endParaRPr lang="en-GB"/>
          </a:p>
        </p:txBody>
      </p:sp>
      <p:sp>
        <p:nvSpPr>
          <p:cNvPr id="8250" name="Text Box 58"/>
          <p:cNvSpPr txBox="1">
            <a:spLocks noChangeArrowheads="1"/>
          </p:cNvSpPr>
          <p:nvPr/>
        </p:nvSpPr>
        <p:spPr bwMode="auto">
          <a:xfrm>
            <a:off x="3629025" y="3886200"/>
            <a:ext cx="533400" cy="214313"/>
          </a:xfrm>
          <a:prstGeom prst="rect">
            <a:avLst/>
          </a:prstGeom>
          <a:noFill/>
          <a:ln w="9525">
            <a:noFill/>
            <a:miter lim="800000"/>
            <a:headEnd/>
            <a:tailEnd/>
          </a:ln>
        </p:spPr>
        <p:txBody>
          <a:bodyPr>
            <a:spAutoFit/>
          </a:bodyPr>
          <a:lstStyle/>
          <a:p>
            <a:pPr algn="ctr">
              <a:spcBef>
                <a:spcPct val="50000"/>
              </a:spcBef>
            </a:pPr>
            <a:r>
              <a:rPr lang="en-US" sz="800" b="1"/>
              <a:t>Tunisia</a:t>
            </a:r>
          </a:p>
        </p:txBody>
      </p:sp>
      <p:sp>
        <p:nvSpPr>
          <p:cNvPr id="8251" name="Text Box 59"/>
          <p:cNvSpPr txBox="1">
            <a:spLocks noChangeArrowheads="1"/>
          </p:cNvSpPr>
          <p:nvPr/>
        </p:nvSpPr>
        <p:spPr bwMode="auto">
          <a:xfrm>
            <a:off x="5019675" y="4886325"/>
            <a:ext cx="533400" cy="214313"/>
          </a:xfrm>
          <a:prstGeom prst="rect">
            <a:avLst/>
          </a:prstGeom>
          <a:noFill/>
          <a:ln w="9525">
            <a:noFill/>
            <a:miter lim="800000"/>
            <a:headEnd/>
            <a:tailEnd/>
          </a:ln>
        </p:spPr>
        <p:txBody>
          <a:bodyPr>
            <a:spAutoFit/>
          </a:bodyPr>
          <a:lstStyle/>
          <a:p>
            <a:pPr algn="ctr">
              <a:spcBef>
                <a:spcPct val="50000"/>
              </a:spcBef>
            </a:pPr>
            <a:r>
              <a:rPr lang="en-US" sz="800" b="1"/>
              <a:t>Kenya</a:t>
            </a:r>
          </a:p>
        </p:txBody>
      </p:sp>
      <p:sp>
        <p:nvSpPr>
          <p:cNvPr id="8252" name="Line 60"/>
          <p:cNvSpPr>
            <a:spLocks noChangeShapeType="1"/>
          </p:cNvSpPr>
          <p:nvPr/>
        </p:nvSpPr>
        <p:spPr bwMode="auto">
          <a:xfrm>
            <a:off x="5019675" y="4772025"/>
            <a:ext cx="304800" cy="182563"/>
          </a:xfrm>
          <a:prstGeom prst="line">
            <a:avLst/>
          </a:prstGeom>
          <a:noFill/>
          <a:ln w="9525">
            <a:solidFill>
              <a:srgbClr val="0000FF"/>
            </a:solidFill>
            <a:round/>
            <a:headEnd/>
            <a:tailEnd type="triangle" w="med" len="med"/>
          </a:ln>
        </p:spPr>
        <p:txBody>
          <a:bodyPr/>
          <a:lstStyle/>
          <a:p>
            <a:endParaRPr lang="en-GB"/>
          </a:p>
        </p:txBody>
      </p:sp>
      <p:sp>
        <p:nvSpPr>
          <p:cNvPr id="8253" name="Line 61"/>
          <p:cNvSpPr>
            <a:spLocks noChangeShapeType="1"/>
          </p:cNvSpPr>
          <p:nvPr/>
        </p:nvSpPr>
        <p:spPr bwMode="auto">
          <a:xfrm>
            <a:off x="4514850" y="5853113"/>
            <a:ext cx="0" cy="228600"/>
          </a:xfrm>
          <a:prstGeom prst="line">
            <a:avLst/>
          </a:prstGeom>
          <a:noFill/>
          <a:ln w="9525">
            <a:solidFill>
              <a:srgbClr val="0000FF"/>
            </a:solidFill>
            <a:round/>
            <a:headEnd/>
            <a:tailEnd type="triangle" w="med" len="med"/>
          </a:ln>
        </p:spPr>
        <p:txBody>
          <a:bodyPr/>
          <a:lstStyle/>
          <a:p>
            <a:endParaRPr lang="en-GB"/>
          </a:p>
        </p:txBody>
      </p:sp>
      <p:sp>
        <p:nvSpPr>
          <p:cNvPr id="8254" name="Text Box 62"/>
          <p:cNvSpPr txBox="1">
            <a:spLocks noChangeArrowheads="1"/>
          </p:cNvSpPr>
          <p:nvPr/>
        </p:nvSpPr>
        <p:spPr bwMode="auto">
          <a:xfrm>
            <a:off x="4133850" y="6010275"/>
            <a:ext cx="762000" cy="214313"/>
          </a:xfrm>
          <a:prstGeom prst="rect">
            <a:avLst/>
          </a:prstGeom>
          <a:noFill/>
          <a:ln w="9525">
            <a:noFill/>
            <a:miter lim="800000"/>
            <a:headEnd/>
            <a:tailEnd/>
          </a:ln>
        </p:spPr>
        <p:txBody>
          <a:bodyPr>
            <a:spAutoFit/>
          </a:bodyPr>
          <a:lstStyle/>
          <a:p>
            <a:pPr algn="ctr">
              <a:spcBef>
                <a:spcPct val="50000"/>
              </a:spcBef>
            </a:pPr>
            <a:r>
              <a:rPr lang="en-US" sz="800" b="1"/>
              <a:t>South Africa</a:t>
            </a:r>
          </a:p>
        </p:txBody>
      </p:sp>
      <p:sp>
        <p:nvSpPr>
          <p:cNvPr id="8255" name="Text Box 63"/>
          <p:cNvSpPr txBox="1">
            <a:spLocks noChangeArrowheads="1"/>
          </p:cNvSpPr>
          <p:nvPr/>
        </p:nvSpPr>
        <p:spPr bwMode="auto">
          <a:xfrm>
            <a:off x="838200" y="2314575"/>
            <a:ext cx="838200" cy="214313"/>
          </a:xfrm>
          <a:prstGeom prst="rect">
            <a:avLst/>
          </a:prstGeom>
          <a:noFill/>
          <a:ln w="9525">
            <a:noFill/>
            <a:miter lim="800000"/>
            <a:headEnd/>
            <a:tailEnd/>
          </a:ln>
        </p:spPr>
        <p:txBody>
          <a:bodyPr>
            <a:spAutoFit/>
          </a:bodyPr>
          <a:lstStyle/>
          <a:p>
            <a:pPr algn="ctr">
              <a:spcBef>
                <a:spcPct val="50000"/>
              </a:spcBef>
            </a:pPr>
            <a:r>
              <a:rPr lang="en-US" sz="800" b="1"/>
              <a:t>Canada </a:t>
            </a:r>
          </a:p>
        </p:txBody>
      </p:sp>
      <p:sp>
        <p:nvSpPr>
          <p:cNvPr id="8256" name="Line 64"/>
          <p:cNvSpPr>
            <a:spLocks noChangeShapeType="1"/>
          </p:cNvSpPr>
          <p:nvPr/>
        </p:nvSpPr>
        <p:spPr bwMode="auto">
          <a:xfrm>
            <a:off x="1238250" y="2133600"/>
            <a:ext cx="0" cy="228600"/>
          </a:xfrm>
          <a:prstGeom prst="line">
            <a:avLst/>
          </a:prstGeom>
          <a:noFill/>
          <a:ln w="9525">
            <a:solidFill>
              <a:srgbClr val="0000FF"/>
            </a:solidFill>
            <a:round/>
            <a:headEnd/>
            <a:tailEnd type="triangle" w="med" len="med"/>
          </a:ln>
        </p:spPr>
        <p:txBody>
          <a:bodyPr/>
          <a:lstStyle/>
          <a:p>
            <a:endParaRPr lang="en-GB"/>
          </a:p>
        </p:txBody>
      </p:sp>
      <p:sp>
        <p:nvSpPr>
          <p:cNvPr id="8257" name="Text Box 65"/>
          <p:cNvSpPr txBox="1">
            <a:spLocks noChangeArrowheads="1"/>
          </p:cNvSpPr>
          <p:nvPr/>
        </p:nvSpPr>
        <p:spPr bwMode="auto">
          <a:xfrm>
            <a:off x="685800" y="3124200"/>
            <a:ext cx="990600" cy="336550"/>
          </a:xfrm>
          <a:prstGeom prst="rect">
            <a:avLst/>
          </a:prstGeom>
          <a:noFill/>
          <a:ln w="9525">
            <a:noFill/>
            <a:miter lim="800000"/>
            <a:headEnd/>
            <a:tailEnd/>
          </a:ln>
        </p:spPr>
        <p:txBody>
          <a:bodyPr>
            <a:spAutoFit/>
          </a:bodyPr>
          <a:lstStyle/>
          <a:p>
            <a:pPr algn="ctr">
              <a:spcBef>
                <a:spcPct val="50000"/>
              </a:spcBef>
            </a:pPr>
            <a:r>
              <a:rPr lang="en-US" sz="800" b="1"/>
              <a:t>United States of America </a:t>
            </a:r>
          </a:p>
        </p:txBody>
      </p:sp>
      <p:sp>
        <p:nvSpPr>
          <p:cNvPr id="8258" name="Line 66"/>
          <p:cNvSpPr>
            <a:spLocks noChangeShapeType="1"/>
          </p:cNvSpPr>
          <p:nvPr/>
        </p:nvSpPr>
        <p:spPr bwMode="auto">
          <a:xfrm>
            <a:off x="1095375" y="2952750"/>
            <a:ext cx="0" cy="228600"/>
          </a:xfrm>
          <a:prstGeom prst="line">
            <a:avLst/>
          </a:prstGeom>
          <a:noFill/>
          <a:ln w="9525">
            <a:solidFill>
              <a:srgbClr val="0000FF"/>
            </a:solidFill>
            <a:round/>
            <a:headEnd/>
            <a:tailEnd type="triangle" w="med" len="med"/>
          </a:ln>
        </p:spPr>
        <p:txBody>
          <a:bodyPr/>
          <a:lstStyle/>
          <a:p>
            <a:endParaRPr lang="en-GB"/>
          </a:p>
        </p:txBody>
      </p:sp>
      <p:sp>
        <p:nvSpPr>
          <p:cNvPr id="8259" name="Text Box 67"/>
          <p:cNvSpPr txBox="1">
            <a:spLocks noChangeArrowheads="1"/>
          </p:cNvSpPr>
          <p:nvPr/>
        </p:nvSpPr>
        <p:spPr bwMode="auto">
          <a:xfrm>
            <a:off x="457200" y="3895725"/>
            <a:ext cx="838200" cy="214313"/>
          </a:xfrm>
          <a:prstGeom prst="rect">
            <a:avLst/>
          </a:prstGeom>
          <a:noFill/>
          <a:ln w="9525">
            <a:noFill/>
            <a:miter lim="800000"/>
            <a:headEnd/>
            <a:tailEnd/>
          </a:ln>
        </p:spPr>
        <p:txBody>
          <a:bodyPr>
            <a:spAutoFit/>
          </a:bodyPr>
          <a:lstStyle/>
          <a:p>
            <a:pPr algn="ctr">
              <a:spcBef>
                <a:spcPct val="50000"/>
              </a:spcBef>
            </a:pPr>
            <a:r>
              <a:rPr lang="en-US" sz="800" b="1"/>
              <a:t>Mexico  </a:t>
            </a:r>
          </a:p>
        </p:txBody>
      </p:sp>
      <p:sp>
        <p:nvSpPr>
          <p:cNvPr id="8260" name="Line 68"/>
          <p:cNvSpPr>
            <a:spLocks noChangeShapeType="1"/>
          </p:cNvSpPr>
          <p:nvPr/>
        </p:nvSpPr>
        <p:spPr bwMode="auto">
          <a:xfrm>
            <a:off x="857250" y="3714750"/>
            <a:ext cx="0" cy="228600"/>
          </a:xfrm>
          <a:prstGeom prst="line">
            <a:avLst/>
          </a:prstGeom>
          <a:noFill/>
          <a:ln w="9525">
            <a:solidFill>
              <a:srgbClr val="0000FF"/>
            </a:solidFill>
            <a:round/>
            <a:headEnd/>
            <a:tailEnd type="triangle" w="med" len="med"/>
          </a:ln>
        </p:spPr>
        <p:txBody>
          <a:bodyPr/>
          <a:lstStyle/>
          <a:p>
            <a:endParaRPr lang="en-GB"/>
          </a:p>
        </p:txBody>
      </p:sp>
      <p:sp>
        <p:nvSpPr>
          <p:cNvPr id="8261" name="Line 69"/>
          <p:cNvSpPr>
            <a:spLocks noChangeShapeType="1"/>
          </p:cNvSpPr>
          <p:nvPr/>
        </p:nvSpPr>
        <p:spPr bwMode="auto">
          <a:xfrm flipH="1">
            <a:off x="1600200" y="4876800"/>
            <a:ext cx="285750" cy="0"/>
          </a:xfrm>
          <a:prstGeom prst="line">
            <a:avLst/>
          </a:prstGeom>
          <a:noFill/>
          <a:ln w="9525">
            <a:solidFill>
              <a:srgbClr val="0000FF"/>
            </a:solidFill>
            <a:round/>
            <a:headEnd/>
            <a:tailEnd type="triangle" w="med" len="med"/>
          </a:ln>
        </p:spPr>
        <p:txBody>
          <a:bodyPr/>
          <a:lstStyle/>
          <a:p>
            <a:endParaRPr lang="en-GB"/>
          </a:p>
        </p:txBody>
      </p:sp>
      <p:sp>
        <p:nvSpPr>
          <p:cNvPr id="8262" name="Text Box 70"/>
          <p:cNvSpPr txBox="1">
            <a:spLocks noChangeArrowheads="1"/>
          </p:cNvSpPr>
          <p:nvPr/>
        </p:nvSpPr>
        <p:spPr bwMode="auto">
          <a:xfrm>
            <a:off x="990600" y="4762500"/>
            <a:ext cx="685800" cy="214313"/>
          </a:xfrm>
          <a:prstGeom prst="rect">
            <a:avLst/>
          </a:prstGeom>
          <a:noFill/>
          <a:ln w="9525">
            <a:noFill/>
            <a:miter lim="800000"/>
            <a:headEnd/>
            <a:tailEnd/>
          </a:ln>
        </p:spPr>
        <p:txBody>
          <a:bodyPr>
            <a:spAutoFit/>
          </a:bodyPr>
          <a:lstStyle/>
          <a:p>
            <a:pPr algn="ctr">
              <a:spcBef>
                <a:spcPct val="50000"/>
              </a:spcBef>
            </a:pPr>
            <a:r>
              <a:rPr lang="en-US" sz="800" b="1"/>
              <a:t>Colombia</a:t>
            </a:r>
          </a:p>
        </p:txBody>
      </p:sp>
      <p:sp>
        <p:nvSpPr>
          <p:cNvPr id="8263" name="Line 71"/>
          <p:cNvSpPr>
            <a:spLocks noChangeShapeType="1"/>
          </p:cNvSpPr>
          <p:nvPr/>
        </p:nvSpPr>
        <p:spPr bwMode="auto">
          <a:xfrm>
            <a:off x="2381250" y="5314950"/>
            <a:ext cx="209550" cy="95250"/>
          </a:xfrm>
          <a:prstGeom prst="line">
            <a:avLst/>
          </a:prstGeom>
          <a:noFill/>
          <a:ln w="9525">
            <a:solidFill>
              <a:srgbClr val="0000FF"/>
            </a:solidFill>
            <a:round/>
            <a:headEnd/>
            <a:tailEnd type="triangle" w="med" len="med"/>
          </a:ln>
        </p:spPr>
        <p:txBody>
          <a:bodyPr/>
          <a:lstStyle/>
          <a:p>
            <a:endParaRPr lang="en-GB"/>
          </a:p>
        </p:txBody>
      </p:sp>
      <p:sp>
        <p:nvSpPr>
          <p:cNvPr id="8264" name="Text Box 72"/>
          <p:cNvSpPr txBox="1">
            <a:spLocks noChangeArrowheads="1"/>
          </p:cNvSpPr>
          <p:nvPr/>
        </p:nvSpPr>
        <p:spPr bwMode="auto">
          <a:xfrm>
            <a:off x="2514600" y="5348288"/>
            <a:ext cx="533400" cy="214312"/>
          </a:xfrm>
          <a:prstGeom prst="rect">
            <a:avLst/>
          </a:prstGeom>
          <a:noFill/>
          <a:ln w="9525">
            <a:noFill/>
            <a:miter lim="800000"/>
            <a:headEnd/>
            <a:tailEnd/>
          </a:ln>
        </p:spPr>
        <p:txBody>
          <a:bodyPr>
            <a:spAutoFit/>
          </a:bodyPr>
          <a:lstStyle/>
          <a:p>
            <a:pPr algn="ctr">
              <a:spcBef>
                <a:spcPct val="50000"/>
              </a:spcBef>
            </a:pPr>
            <a:r>
              <a:rPr lang="en-US" sz="800" b="1"/>
              <a:t>Brazil</a:t>
            </a:r>
          </a:p>
        </p:txBody>
      </p:sp>
      <p:sp>
        <p:nvSpPr>
          <p:cNvPr id="8265" name="Text Box 73"/>
          <p:cNvSpPr txBox="1">
            <a:spLocks noChangeArrowheads="1"/>
          </p:cNvSpPr>
          <p:nvPr/>
        </p:nvSpPr>
        <p:spPr bwMode="auto">
          <a:xfrm>
            <a:off x="1676400" y="6172200"/>
            <a:ext cx="838200" cy="214313"/>
          </a:xfrm>
          <a:prstGeom prst="rect">
            <a:avLst/>
          </a:prstGeom>
          <a:noFill/>
          <a:ln w="9525">
            <a:noFill/>
            <a:miter lim="800000"/>
            <a:headEnd/>
            <a:tailEnd/>
          </a:ln>
        </p:spPr>
        <p:txBody>
          <a:bodyPr>
            <a:spAutoFit/>
          </a:bodyPr>
          <a:lstStyle/>
          <a:p>
            <a:pPr algn="ctr">
              <a:spcBef>
                <a:spcPct val="50000"/>
              </a:spcBef>
            </a:pPr>
            <a:r>
              <a:rPr lang="en-US" sz="800" b="1"/>
              <a:t>Argentina  </a:t>
            </a:r>
          </a:p>
        </p:txBody>
      </p:sp>
      <p:sp>
        <p:nvSpPr>
          <p:cNvPr id="8266" name="Line 74"/>
          <p:cNvSpPr>
            <a:spLocks noChangeShapeType="1"/>
          </p:cNvSpPr>
          <p:nvPr/>
        </p:nvSpPr>
        <p:spPr bwMode="auto">
          <a:xfrm>
            <a:off x="2076450" y="5991225"/>
            <a:ext cx="0" cy="228600"/>
          </a:xfrm>
          <a:prstGeom prst="line">
            <a:avLst/>
          </a:prstGeom>
          <a:noFill/>
          <a:ln w="9525">
            <a:solidFill>
              <a:srgbClr val="0000FF"/>
            </a:solidFill>
            <a:round/>
            <a:headEnd/>
            <a:tailEnd type="triangle" w="med" len="med"/>
          </a:ln>
        </p:spPr>
        <p:txBody>
          <a:bodyPr/>
          <a:lstStyle/>
          <a:p>
            <a:endParaRPr lang="en-GB"/>
          </a:p>
        </p:txBody>
      </p:sp>
      <p:sp>
        <p:nvSpPr>
          <p:cNvPr id="8267" name="Text Box 75"/>
          <p:cNvSpPr txBox="1">
            <a:spLocks noChangeArrowheads="1"/>
          </p:cNvSpPr>
          <p:nvPr/>
        </p:nvSpPr>
        <p:spPr bwMode="auto">
          <a:xfrm>
            <a:off x="2971800" y="1995488"/>
            <a:ext cx="762000" cy="214312"/>
          </a:xfrm>
          <a:prstGeom prst="rect">
            <a:avLst/>
          </a:prstGeom>
          <a:noFill/>
          <a:ln w="9525">
            <a:noFill/>
            <a:miter lim="800000"/>
            <a:headEnd/>
            <a:tailEnd/>
          </a:ln>
        </p:spPr>
        <p:txBody>
          <a:bodyPr>
            <a:spAutoFit/>
          </a:bodyPr>
          <a:lstStyle/>
          <a:p>
            <a:pPr algn="ctr">
              <a:spcBef>
                <a:spcPct val="50000"/>
              </a:spcBef>
            </a:pPr>
            <a:r>
              <a:rPr lang="en-US" sz="800" b="1"/>
              <a:t>Iceland  </a:t>
            </a:r>
          </a:p>
        </p:txBody>
      </p:sp>
      <p:sp>
        <p:nvSpPr>
          <p:cNvPr id="8268" name="Line 76"/>
          <p:cNvSpPr>
            <a:spLocks noChangeShapeType="1"/>
          </p:cNvSpPr>
          <p:nvPr/>
        </p:nvSpPr>
        <p:spPr bwMode="auto">
          <a:xfrm>
            <a:off x="3314700" y="2133600"/>
            <a:ext cx="0" cy="201613"/>
          </a:xfrm>
          <a:prstGeom prst="line">
            <a:avLst/>
          </a:prstGeom>
          <a:noFill/>
          <a:ln w="9525">
            <a:solidFill>
              <a:srgbClr val="0000FF"/>
            </a:solidFill>
            <a:round/>
            <a:headEnd type="triangle" w="med" len="med"/>
            <a:tailEnd/>
          </a:ln>
        </p:spPr>
        <p:txBody>
          <a:bodyPr/>
          <a:lstStyle/>
          <a:p>
            <a:endParaRPr lang="en-GB"/>
          </a:p>
        </p:txBody>
      </p:sp>
      <p:sp>
        <p:nvSpPr>
          <p:cNvPr id="8269" name="Text Box 77"/>
          <p:cNvSpPr txBox="1">
            <a:spLocks noChangeArrowheads="1"/>
          </p:cNvSpPr>
          <p:nvPr/>
        </p:nvSpPr>
        <p:spPr bwMode="auto">
          <a:xfrm>
            <a:off x="7391400" y="3743325"/>
            <a:ext cx="609600" cy="214313"/>
          </a:xfrm>
          <a:prstGeom prst="rect">
            <a:avLst/>
          </a:prstGeom>
          <a:noFill/>
          <a:ln w="9525">
            <a:noFill/>
            <a:miter lim="800000"/>
            <a:headEnd/>
            <a:tailEnd/>
          </a:ln>
        </p:spPr>
        <p:txBody>
          <a:bodyPr>
            <a:spAutoFit/>
          </a:bodyPr>
          <a:lstStyle/>
          <a:p>
            <a:pPr algn="ctr">
              <a:spcBef>
                <a:spcPct val="50000"/>
              </a:spcBef>
            </a:pPr>
            <a:r>
              <a:rPr lang="en-US" sz="800" b="1"/>
              <a:t>Japan  </a:t>
            </a:r>
          </a:p>
        </p:txBody>
      </p:sp>
      <p:sp>
        <p:nvSpPr>
          <p:cNvPr id="8270" name="Line 78"/>
          <p:cNvSpPr>
            <a:spLocks noChangeShapeType="1"/>
          </p:cNvSpPr>
          <p:nvPr/>
        </p:nvSpPr>
        <p:spPr bwMode="auto">
          <a:xfrm>
            <a:off x="7686675" y="3571875"/>
            <a:ext cx="0" cy="228600"/>
          </a:xfrm>
          <a:prstGeom prst="line">
            <a:avLst/>
          </a:prstGeom>
          <a:noFill/>
          <a:ln w="9525">
            <a:solidFill>
              <a:srgbClr val="0000FF"/>
            </a:solidFill>
            <a:round/>
            <a:headEnd/>
            <a:tailEnd type="triangle" w="med" len="med"/>
          </a:ln>
        </p:spPr>
        <p:txBody>
          <a:bodyPr/>
          <a:lstStyle/>
          <a:p>
            <a:endParaRPr lang="en-GB"/>
          </a:p>
        </p:txBody>
      </p:sp>
      <p:sp>
        <p:nvSpPr>
          <p:cNvPr id="8271" name="Text Box 79"/>
          <p:cNvSpPr txBox="1">
            <a:spLocks noChangeArrowheads="1"/>
          </p:cNvSpPr>
          <p:nvPr/>
        </p:nvSpPr>
        <p:spPr bwMode="auto">
          <a:xfrm>
            <a:off x="7315200" y="5638800"/>
            <a:ext cx="609600" cy="214313"/>
          </a:xfrm>
          <a:prstGeom prst="rect">
            <a:avLst/>
          </a:prstGeom>
          <a:noFill/>
          <a:ln w="9525">
            <a:noFill/>
            <a:miter lim="800000"/>
            <a:headEnd/>
            <a:tailEnd/>
          </a:ln>
        </p:spPr>
        <p:txBody>
          <a:bodyPr>
            <a:spAutoFit/>
          </a:bodyPr>
          <a:lstStyle/>
          <a:p>
            <a:pPr algn="ctr">
              <a:spcBef>
                <a:spcPct val="50000"/>
              </a:spcBef>
            </a:pPr>
            <a:r>
              <a:rPr lang="en-US" sz="800" b="1"/>
              <a:t>Australia   </a:t>
            </a:r>
          </a:p>
        </p:txBody>
      </p:sp>
      <p:sp>
        <p:nvSpPr>
          <p:cNvPr id="8272" name="Line 80"/>
          <p:cNvSpPr>
            <a:spLocks noChangeShapeType="1"/>
          </p:cNvSpPr>
          <p:nvPr/>
        </p:nvSpPr>
        <p:spPr bwMode="auto">
          <a:xfrm>
            <a:off x="7610475" y="5467350"/>
            <a:ext cx="0" cy="228600"/>
          </a:xfrm>
          <a:prstGeom prst="line">
            <a:avLst/>
          </a:prstGeom>
          <a:noFill/>
          <a:ln w="9525">
            <a:solidFill>
              <a:srgbClr val="0000FF"/>
            </a:solidFill>
            <a:round/>
            <a:headEnd/>
            <a:tailEnd type="triangle" w="med" len="med"/>
          </a:ln>
        </p:spPr>
        <p:txBody>
          <a:bodyPr/>
          <a:lstStyle/>
          <a:p>
            <a:endParaRPr lang="en-GB"/>
          </a:p>
        </p:txBody>
      </p:sp>
      <p:sp>
        <p:nvSpPr>
          <p:cNvPr id="8273" name="Line 81"/>
          <p:cNvSpPr>
            <a:spLocks noChangeShapeType="1"/>
          </p:cNvSpPr>
          <p:nvPr/>
        </p:nvSpPr>
        <p:spPr bwMode="auto">
          <a:xfrm flipH="1">
            <a:off x="6610350" y="4895850"/>
            <a:ext cx="152400" cy="228600"/>
          </a:xfrm>
          <a:prstGeom prst="line">
            <a:avLst/>
          </a:prstGeom>
          <a:noFill/>
          <a:ln w="9525">
            <a:solidFill>
              <a:srgbClr val="0000FF"/>
            </a:solidFill>
            <a:round/>
            <a:headEnd/>
            <a:tailEnd type="triangle" w="med" len="med"/>
          </a:ln>
        </p:spPr>
        <p:txBody>
          <a:bodyPr/>
          <a:lstStyle/>
          <a:p>
            <a:endParaRPr lang="en-GB"/>
          </a:p>
        </p:txBody>
      </p:sp>
      <p:sp>
        <p:nvSpPr>
          <p:cNvPr id="8274" name="Text Box 82"/>
          <p:cNvSpPr txBox="1">
            <a:spLocks noChangeArrowheads="1"/>
          </p:cNvSpPr>
          <p:nvPr/>
        </p:nvSpPr>
        <p:spPr bwMode="auto">
          <a:xfrm>
            <a:off x="6238875" y="5057775"/>
            <a:ext cx="666750" cy="214313"/>
          </a:xfrm>
          <a:prstGeom prst="rect">
            <a:avLst/>
          </a:prstGeom>
          <a:noFill/>
          <a:ln w="9525">
            <a:noFill/>
            <a:miter lim="800000"/>
            <a:headEnd/>
            <a:tailEnd/>
          </a:ln>
        </p:spPr>
        <p:txBody>
          <a:bodyPr>
            <a:spAutoFit/>
          </a:bodyPr>
          <a:lstStyle/>
          <a:p>
            <a:pPr algn="ctr">
              <a:spcBef>
                <a:spcPct val="50000"/>
              </a:spcBef>
            </a:pPr>
            <a:r>
              <a:rPr lang="en-US" sz="800" b="1"/>
              <a:t>Indonesia</a:t>
            </a:r>
          </a:p>
        </p:txBody>
      </p:sp>
      <p:sp>
        <p:nvSpPr>
          <p:cNvPr id="8275" name="Text Box 83"/>
          <p:cNvSpPr txBox="1">
            <a:spLocks noChangeArrowheads="1"/>
          </p:cNvSpPr>
          <p:nvPr/>
        </p:nvSpPr>
        <p:spPr bwMode="auto">
          <a:xfrm>
            <a:off x="6553200" y="3748088"/>
            <a:ext cx="609600" cy="214312"/>
          </a:xfrm>
          <a:prstGeom prst="rect">
            <a:avLst/>
          </a:prstGeom>
          <a:noFill/>
          <a:ln w="9525">
            <a:noFill/>
            <a:miter lim="800000"/>
            <a:headEnd/>
            <a:tailEnd/>
          </a:ln>
        </p:spPr>
        <p:txBody>
          <a:bodyPr>
            <a:spAutoFit/>
          </a:bodyPr>
          <a:lstStyle/>
          <a:p>
            <a:pPr algn="ctr">
              <a:spcBef>
                <a:spcPct val="50000"/>
              </a:spcBef>
            </a:pPr>
            <a:r>
              <a:rPr lang="en-US" sz="800" b="1"/>
              <a:t>China   </a:t>
            </a:r>
          </a:p>
        </p:txBody>
      </p:sp>
      <p:sp>
        <p:nvSpPr>
          <p:cNvPr id="8276" name="Line 84"/>
          <p:cNvSpPr>
            <a:spLocks noChangeShapeType="1"/>
          </p:cNvSpPr>
          <p:nvPr/>
        </p:nvSpPr>
        <p:spPr bwMode="auto">
          <a:xfrm>
            <a:off x="6848475" y="3576638"/>
            <a:ext cx="0" cy="228600"/>
          </a:xfrm>
          <a:prstGeom prst="line">
            <a:avLst/>
          </a:prstGeom>
          <a:noFill/>
          <a:ln w="9525">
            <a:solidFill>
              <a:srgbClr val="0000FF"/>
            </a:solidFill>
            <a:round/>
            <a:headEnd/>
            <a:tailEnd type="triangle" w="med" len="med"/>
          </a:ln>
        </p:spPr>
        <p:txBody>
          <a:bodyPr/>
          <a:lstStyle/>
          <a:p>
            <a:endParaRPr lang="en-GB"/>
          </a:p>
        </p:txBody>
      </p:sp>
      <p:sp>
        <p:nvSpPr>
          <p:cNvPr id="8277" name="Text Box 85"/>
          <p:cNvSpPr txBox="1">
            <a:spLocks noChangeArrowheads="1"/>
          </p:cNvSpPr>
          <p:nvPr/>
        </p:nvSpPr>
        <p:spPr bwMode="auto">
          <a:xfrm>
            <a:off x="5753100" y="4062413"/>
            <a:ext cx="609600" cy="214312"/>
          </a:xfrm>
          <a:prstGeom prst="rect">
            <a:avLst/>
          </a:prstGeom>
          <a:noFill/>
          <a:ln w="9525">
            <a:noFill/>
            <a:miter lim="800000"/>
            <a:headEnd/>
            <a:tailEnd/>
          </a:ln>
        </p:spPr>
        <p:txBody>
          <a:bodyPr>
            <a:spAutoFit/>
          </a:bodyPr>
          <a:lstStyle/>
          <a:p>
            <a:pPr algn="ctr">
              <a:spcBef>
                <a:spcPct val="50000"/>
              </a:spcBef>
            </a:pPr>
            <a:r>
              <a:rPr lang="en-US" sz="800" b="1"/>
              <a:t>India   </a:t>
            </a:r>
          </a:p>
        </p:txBody>
      </p:sp>
      <p:sp>
        <p:nvSpPr>
          <p:cNvPr id="8278" name="Line 86"/>
          <p:cNvSpPr>
            <a:spLocks noChangeShapeType="1"/>
          </p:cNvSpPr>
          <p:nvPr/>
        </p:nvSpPr>
        <p:spPr bwMode="auto">
          <a:xfrm>
            <a:off x="6029325" y="3933825"/>
            <a:ext cx="0" cy="182563"/>
          </a:xfrm>
          <a:prstGeom prst="line">
            <a:avLst/>
          </a:prstGeom>
          <a:noFill/>
          <a:ln w="9525">
            <a:solidFill>
              <a:srgbClr val="0000FF"/>
            </a:solidFill>
            <a:round/>
            <a:headEnd/>
            <a:tailEnd type="triangle" w="med" len="med"/>
          </a:ln>
        </p:spPr>
        <p:txBody>
          <a:bodyPr/>
          <a:lstStyle/>
          <a:p>
            <a:endParaRPr lang="en-GB"/>
          </a:p>
        </p:txBody>
      </p:sp>
      <p:sp>
        <p:nvSpPr>
          <p:cNvPr id="8279" name="Line 87"/>
          <p:cNvSpPr>
            <a:spLocks noChangeShapeType="1"/>
          </p:cNvSpPr>
          <p:nvPr/>
        </p:nvSpPr>
        <p:spPr bwMode="auto">
          <a:xfrm flipH="1" flipV="1">
            <a:off x="5486400" y="2971800"/>
            <a:ext cx="171450" cy="190500"/>
          </a:xfrm>
          <a:prstGeom prst="line">
            <a:avLst/>
          </a:prstGeom>
          <a:noFill/>
          <a:ln w="9525">
            <a:solidFill>
              <a:srgbClr val="0000FF"/>
            </a:solidFill>
            <a:round/>
            <a:headEnd/>
            <a:tailEnd type="triangle" w="med" len="med"/>
          </a:ln>
        </p:spPr>
        <p:txBody>
          <a:bodyPr/>
          <a:lstStyle/>
          <a:p>
            <a:endParaRPr lang="en-GB"/>
          </a:p>
        </p:txBody>
      </p:sp>
      <p:sp>
        <p:nvSpPr>
          <p:cNvPr id="8280" name="Text Box 88"/>
          <p:cNvSpPr txBox="1">
            <a:spLocks noChangeArrowheads="1"/>
          </p:cNvSpPr>
          <p:nvPr/>
        </p:nvSpPr>
        <p:spPr bwMode="auto">
          <a:xfrm>
            <a:off x="5257800" y="2819400"/>
            <a:ext cx="742950" cy="214313"/>
          </a:xfrm>
          <a:prstGeom prst="rect">
            <a:avLst/>
          </a:prstGeom>
          <a:noFill/>
          <a:ln w="9525">
            <a:noFill/>
            <a:miter lim="800000"/>
            <a:headEnd/>
            <a:tailEnd/>
          </a:ln>
        </p:spPr>
        <p:txBody>
          <a:bodyPr>
            <a:spAutoFit/>
          </a:bodyPr>
          <a:lstStyle/>
          <a:p>
            <a:pPr algn="ctr">
              <a:spcBef>
                <a:spcPct val="50000"/>
              </a:spcBef>
            </a:pPr>
            <a:r>
              <a:rPr lang="en-US" sz="800" b="1"/>
              <a:t>Kazakhstan</a:t>
            </a:r>
          </a:p>
        </p:txBody>
      </p:sp>
      <p:sp>
        <p:nvSpPr>
          <p:cNvPr id="8281" name="Text Box 89"/>
          <p:cNvSpPr txBox="1">
            <a:spLocks noChangeArrowheads="1"/>
          </p:cNvSpPr>
          <p:nvPr/>
        </p:nvSpPr>
        <p:spPr bwMode="auto">
          <a:xfrm>
            <a:off x="5124450" y="3686175"/>
            <a:ext cx="609600" cy="214313"/>
          </a:xfrm>
          <a:prstGeom prst="rect">
            <a:avLst/>
          </a:prstGeom>
          <a:noFill/>
          <a:ln w="9525">
            <a:noFill/>
            <a:miter lim="800000"/>
            <a:headEnd/>
            <a:tailEnd/>
          </a:ln>
        </p:spPr>
        <p:txBody>
          <a:bodyPr>
            <a:spAutoFit/>
          </a:bodyPr>
          <a:lstStyle/>
          <a:p>
            <a:pPr algn="ctr">
              <a:spcBef>
                <a:spcPct val="50000"/>
              </a:spcBef>
            </a:pPr>
            <a:r>
              <a:rPr lang="en-US" sz="800" b="1"/>
              <a:t>Iran   </a:t>
            </a:r>
          </a:p>
        </p:txBody>
      </p:sp>
      <p:sp>
        <p:nvSpPr>
          <p:cNvPr id="8282" name="Line 90"/>
          <p:cNvSpPr>
            <a:spLocks noChangeShapeType="1"/>
          </p:cNvSpPr>
          <p:nvPr/>
        </p:nvSpPr>
        <p:spPr bwMode="auto">
          <a:xfrm>
            <a:off x="5229225" y="3619500"/>
            <a:ext cx="119063" cy="119063"/>
          </a:xfrm>
          <a:prstGeom prst="line">
            <a:avLst/>
          </a:prstGeom>
          <a:noFill/>
          <a:ln w="9525">
            <a:solidFill>
              <a:srgbClr val="0000FF"/>
            </a:solidFill>
            <a:round/>
            <a:headEnd/>
            <a:tailEnd type="triangle" w="med" len="med"/>
          </a:ln>
        </p:spPr>
        <p:txBody>
          <a:bodyPr/>
          <a:lstStyle/>
          <a:p>
            <a:endParaRPr lang="en-GB"/>
          </a:p>
        </p:txBody>
      </p:sp>
      <p:sp>
        <p:nvSpPr>
          <p:cNvPr id="8283" name="Text Box 91"/>
          <p:cNvSpPr txBox="1">
            <a:spLocks noChangeArrowheads="1"/>
          </p:cNvSpPr>
          <p:nvPr/>
        </p:nvSpPr>
        <p:spPr bwMode="auto">
          <a:xfrm>
            <a:off x="5410200" y="3838575"/>
            <a:ext cx="609600" cy="214313"/>
          </a:xfrm>
          <a:prstGeom prst="rect">
            <a:avLst/>
          </a:prstGeom>
          <a:noFill/>
          <a:ln w="9525">
            <a:noFill/>
            <a:miter lim="800000"/>
            <a:headEnd/>
            <a:tailEnd/>
          </a:ln>
        </p:spPr>
        <p:txBody>
          <a:bodyPr>
            <a:spAutoFit/>
          </a:bodyPr>
          <a:lstStyle/>
          <a:p>
            <a:pPr algn="ctr">
              <a:spcBef>
                <a:spcPct val="50000"/>
              </a:spcBef>
            </a:pPr>
            <a:r>
              <a:rPr lang="en-US" sz="800" b="1"/>
              <a:t>Pakistan   </a:t>
            </a:r>
          </a:p>
        </p:txBody>
      </p:sp>
      <p:sp>
        <p:nvSpPr>
          <p:cNvPr id="8284" name="Line 92"/>
          <p:cNvSpPr>
            <a:spLocks noChangeShapeType="1"/>
          </p:cNvSpPr>
          <p:nvPr/>
        </p:nvSpPr>
        <p:spPr bwMode="auto">
          <a:xfrm flipH="1">
            <a:off x="5791200" y="3757613"/>
            <a:ext cx="47625" cy="128587"/>
          </a:xfrm>
          <a:prstGeom prst="line">
            <a:avLst/>
          </a:prstGeom>
          <a:noFill/>
          <a:ln w="9525">
            <a:solidFill>
              <a:srgbClr val="0000FF"/>
            </a:solidFill>
            <a:round/>
            <a:headEnd/>
            <a:tailEnd type="triangle" w="med" len="med"/>
          </a:ln>
        </p:spPr>
        <p:txBody>
          <a:bodyPr/>
          <a:lstStyle/>
          <a:p>
            <a:endParaRPr lang="en-GB"/>
          </a:p>
        </p:txBody>
      </p:sp>
      <p:sp>
        <p:nvSpPr>
          <p:cNvPr id="8285" name="Line 93"/>
          <p:cNvSpPr>
            <a:spLocks noChangeShapeType="1"/>
          </p:cNvSpPr>
          <p:nvPr/>
        </p:nvSpPr>
        <p:spPr bwMode="auto">
          <a:xfrm flipH="1">
            <a:off x="6562725" y="4314825"/>
            <a:ext cx="136525" cy="201613"/>
          </a:xfrm>
          <a:prstGeom prst="line">
            <a:avLst/>
          </a:prstGeom>
          <a:noFill/>
          <a:ln w="9525">
            <a:solidFill>
              <a:srgbClr val="0000FF"/>
            </a:solidFill>
            <a:round/>
            <a:headEnd/>
            <a:tailEnd type="triangle" w="med" len="med"/>
          </a:ln>
        </p:spPr>
        <p:txBody>
          <a:bodyPr/>
          <a:lstStyle/>
          <a:p>
            <a:endParaRPr lang="en-GB"/>
          </a:p>
        </p:txBody>
      </p:sp>
      <p:sp>
        <p:nvSpPr>
          <p:cNvPr id="8286" name="Text Box 94"/>
          <p:cNvSpPr txBox="1">
            <a:spLocks noChangeArrowheads="1"/>
          </p:cNvSpPr>
          <p:nvPr/>
        </p:nvSpPr>
        <p:spPr bwMode="auto">
          <a:xfrm>
            <a:off x="6172200" y="4448175"/>
            <a:ext cx="590550" cy="214313"/>
          </a:xfrm>
          <a:prstGeom prst="rect">
            <a:avLst/>
          </a:prstGeom>
          <a:noFill/>
          <a:ln w="9525">
            <a:noFill/>
            <a:miter lim="800000"/>
            <a:headEnd/>
            <a:tailEnd/>
          </a:ln>
        </p:spPr>
        <p:txBody>
          <a:bodyPr>
            <a:spAutoFit/>
          </a:bodyPr>
          <a:lstStyle/>
          <a:p>
            <a:pPr algn="ctr">
              <a:spcBef>
                <a:spcPct val="50000"/>
              </a:spcBef>
            </a:pPr>
            <a:r>
              <a:rPr lang="en-US" sz="800" b="1"/>
              <a:t>Thailand</a:t>
            </a:r>
          </a:p>
        </p:txBody>
      </p:sp>
      <p:sp>
        <p:nvSpPr>
          <p:cNvPr id="8287" name="Line 95"/>
          <p:cNvSpPr>
            <a:spLocks noChangeShapeType="1"/>
          </p:cNvSpPr>
          <p:nvPr/>
        </p:nvSpPr>
        <p:spPr bwMode="auto">
          <a:xfrm>
            <a:off x="6953250" y="4291013"/>
            <a:ext cx="57150" cy="147637"/>
          </a:xfrm>
          <a:prstGeom prst="line">
            <a:avLst/>
          </a:prstGeom>
          <a:noFill/>
          <a:ln w="9525">
            <a:solidFill>
              <a:srgbClr val="0000FF"/>
            </a:solidFill>
            <a:round/>
            <a:headEnd/>
            <a:tailEnd type="triangle" w="med" len="med"/>
          </a:ln>
        </p:spPr>
        <p:txBody>
          <a:bodyPr/>
          <a:lstStyle/>
          <a:p>
            <a:endParaRPr lang="en-GB"/>
          </a:p>
        </p:txBody>
      </p:sp>
      <p:sp>
        <p:nvSpPr>
          <p:cNvPr id="8288" name="Text Box 96"/>
          <p:cNvSpPr txBox="1">
            <a:spLocks noChangeArrowheads="1"/>
          </p:cNvSpPr>
          <p:nvPr/>
        </p:nvSpPr>
        <p:spPr bwMode="auto">
          <a:xfrm>
            <a:off x="6705600" y="4371975"/>
            <a:ext cx="685800" cy="214313"/>
          </a:xfrm>
          <a:prstGeom prst="rect">
            <a:avLst/>
          </a:prstGeom>
          <a:noFill/>
          <a:ln w="9525">
            <a:noFill/>
            <a:miter lim="800000"/>
            <a:headEnd/>
            <a:tailEnd/>
          </a:ln>
        </p:spPr>
        <p:txBody>
          <a:bodyPr>
            <a:spAutoFit/>
          </a:bodyPr>
          <a:lstStyle/>
          <a:p>
            <a:pPr algn="ctr">
              <a:spcBef>
                <a:spcPct val="50000"/>
              </a:spcBef>
            </a:pPr>
            <a:r>
              <a:rPr lang="en-US" sz="800" b="1"/>
              <a:t>Vietnam</a:t>
            </a:r>
          </a:p>
        </p:txBody>
      </p:sp>
      <p:sp>
        <p:nvSpPr>
          <p:cNvPr id="8289" name="Text Box 97"/>
          <p:cNvSpPr txBox="1">
            <a:spLocks noChangeArrowheads="1"/>
          </p:cNvSpPr>
          <p:nvPr/>
        </p:nvSpPr>
        <p:spPr bwMode="auto">
          <a:xfrm>
            <a:off x="7105650" y="3648075"/>
            <a:ext cx="609600" cy="214313"/>
          </a:xfrm>
          <a:prstGeom prst="rect">
            <a:avLst/>
          </a:prstGeom>
          <a:noFill/>
          <a:ln w="9525">
            <a:noFill/>
            <a:miter lim="800000"/>
            <a:headEnd/>
            <a:tailEnd/>
          </a:ln>
        </p:spPr>
        <p:txBody>
          <a:bodyPr>
            <a:spAutoFit/>
          </a:bodyPr>
          <a:lstStyle/>
          <a:p>
            <a:pPr algn="ctr">
              <a:spcBef>
                <a:spcPct val="50000"/>
              </a:spcBef>
            </a:pPr>
            <a:r>
              <a:rPr lang="en-US" sz="800" b="1"/>
              <a:t>Korea   </a:t>
            </a:r>
          </a:p>
        </p:txBody>
      </p:sp>
      <p:sp>
        <p:nvSpPr>
          <p:cNvPr id="8290" name="Line 98"/>
          <p:cNvSpPr>
            <a:spLocks noChangeShapeType="1"/>
          </p:cNvSpPr>
          <p:nvPr/>
        </p:nvSpPr>
        <p:spPr bwMode="auto">
          <a:xfrm>
            <a:off x="7410450" y="3576638"/>
            <a:ext cx="0" cy="146050"/>
          </a:xfrm>
          <a:prstGeom prst="line">
            <a:avLst/>
          </a:prstGeom>
          <a:noFill/>
          <a:ln w="9525">
            <a:solidFill>
              <a:srgbClr val="0000FF"/>
            </a:solidFill>
            <a:round/>
            <a:headEnd/>
            <a:tailEnd type="triangle" w="med" len="med"/>
          </a:ln>
        </p:spPr>
        <p:txBody>
          <a:bodyPr/>
          <a:lstStyle/>
          <a:p>
            <a:endParaRPr lang="en-GB"/>
          </a:p>
        </p:txBody>
      </p:sp>
      <p:sp>
        <p:nvSpPr>
          <p:cNvPr id="8291" name="Line 99"/>
          <p:cNvSpPr>
            <a:spLocks noChangeShapeType="1"/>
          </p:cNvSpPr>
          <p:nvPr/>
        </p:nvSpPr>
        <p:spPr bwMode="auto">
          <a:xfrm>
            <a:off x="6753225" y="4586288"/>
            <a:ext cx="136525" cy="95250"/>
          </a:xfrm>
          <a:prstGeom prst="line">
            <a:avLst/>
          </a:prstGeom>
          <a:noFill/>
          <a:ln w="9525">
            <a:solidFill>
              <a:srgbClr val="0000FF"/>
            </a:solidFill>
            <a:round/>
            <a:headEnd/>
            <a:tailEnd type="triangle" w="med" len="med"/>
          </a:ln>
        </p:spPr>
        <p:txBody>
          <a:bodyPr/>
          <a:lstStyle/>
          <a:p>
            <a:endParaRPr lang="en-GB"/>
          </a:p>
        </p:txBody>
      </p:sp>
      <p:sp>
        <p:nvSpPr>
          <p:cNvPr id="8292" name="Text Box 100"/>
          <p:cNvSpPr txBox="1">
            <a:spLocks noChangeArrowheads="1"/>
          </p:cNvSpPr>
          <p:nvPr/>
        </p:nvSpPr>
        <p:spPr bwMode="auto">
          <a:xfrm>
            <a:off x="6753225" y="4533900"/>
            <a:ext cx="685800" cy="214313"/>
          </a:xfrm>
          <a:prstGeom prst="rect">
            <a:avLst/>
          </a:prstGeom>
          <a:noFill/>
          <a:ln w="9525">
            <a:noFill/>
            <a:miter lim="800000"/>
            <a:headEnd/>
            <a:tailEnd/>
          </a:ln>
        </p:spPr>
        <p:txBody>
          <a:bodyPr>
            <a:spAutoFit/>
          </a:bodyPr>
          <a:lstStyle/>
          <a:p>
            <a:pPr algn="ctr">
              <a:spcBef>
                <a:spcPct val="50000"/>
              </a:spcBef>
            </a:pPr>
            <a:r>
              <a:rPr lang="en-US" sz="800" b="1"/>
              <a:t>Malaysia</a:t>
            </a:r>
          </a:p>
        </p:txBody>
      </p:sp>
      <p:sp>
        <p:nvSpPr>
          <p:cNvPr id="27749" name="Oval 101"/>
          <p:cNvSpPr>
            <a:spLocks noChangeArrowheads="1"/>
          </p:cNvSpPr>
          <p:nvPr/>
        </p:nvSpPr>
        <p:spPr bwMode="auto">
          <a:xfrm>
            <a:off x="4724400" y="3600450"/>
            <a:ext cx="36513" cy="36513"/>
          </a:xfrm>
          <a:prstGeom prst="ellipse">
            <a:avLst/>
          </a:prstGeom>
          <a:solidFill>
            <a:srgbClr val="FFFF66"/>
          </a:solidFill>
          <a:ln w="9525">
            <a:noFill/>
            <a:round/>
            <a:headEnd/>
            <a:tailEnd/>
          </a:ln>
        </p:spPr>
        <p:txBody>
          <a:bodyPr wrap="none" anchor="ctr"/>
          <a:lstStyle/>
          <a:p>
            <a:endParaRPr lang="en-US"/>
          </a:p>
        </p:txBody>
      </p:sp>
      <p:sp>
        <p:nvSpPr>
          <p:cNvPr id="27750" name="Oval 102"/>
          <p:cNvSpPr>
            <a:spLocks noChangeArrowheads="1"/>
          </p:cNvSpPr>
          <p:nvPr/>
        </p:nvSpPr>
        <p:spPr bwMode="auto">
          <a:xfrm>
            <a:off x="6477000" y="2286000"/>
            <a:ext cx="73025" cy="73025"/>
          </a:xfrm>
          <a:prstGeom prst="ellipse">
            <a:avLst/>
          </a:prstGeom>
          <a:solidFill>
            <a:srgbClr val="FFFF66"/>
          </a:solidFill>
          <a:ln w="9525">
            <a:noFill/>
            <a:round/>
            <a:headEnd/>
            <a:tailEnd/>
          </a:ln>
        </p:spPr>
        <p:txBody>
          <a:bodyPr wrap="none" anchor="ctr"/>
          <a:lstStyle/>
          <a:p>
            <a:endParaRPr lang="en-US"/>
          </a:p>
        </p:txBody>
      </p:sp>
      <p:sp>
        <p:nvSpPr>
          <p:cNvPr id="8295" name="Text Box 103"/>
          <p:cNvSpPr txBox="1">
            <a:spLocks noChangeArrowheads="1"/>
          </p:cNvSpPr>
          <p:nvPr/>
        </p:nvSpPr>
        <p:spPr bwMode="auto">
          <a:xfrm>
            <a:off x="5943600" y="2085975"/>
            <a:ext cx="1143000" cy="214313"/>
          </a:xfrm>
          <a:prstGeom prst="rect">
            <a:avLst/>
          </a:prstGeom>
          <a:noFill/>
          <a:ln w="9525">
            <a:noFill/>
            <a:miter lim="800000"/>
            <a:headEnd/>
            <a:tailEnd/>
          </a:ln>
        </p:spPr>
        <p:txBody>
          <a:bodyPr>
            <a:spAutoFit/>
          </a:bodyPr>
          <a:lstStyle/>
          <a:p>
            <a:pPr algn="ctr">
              <a:spcBef>
                <a:spcPct val="50000"/>
              </a:spcBef>
            </a:pPr>
            <a:r>
              <a:rPr lang="en-US" sz="800" b="1"/>
              <a:t>Russian Federation</a:t>
            </a:r>
          </a:p>
        </p:txBody>
      </p:sp>
      <p:sp>
        <p:nvSpPr>
          <p:cNvPr id="8296" name="Line 104"/>
          <p:cNvSpPr>
            <a:spLocks noChangeShapeType="1"/>
          </p:cNvSpPr>
          <p:nvPr/>
        </p:nvSpPr>
        <p:spPr bwMode="auto">
          <a:xfrm flipH="1">
            <a:off x="4676775" y="3467100"/>
            <a:ext cx="155575" cy="0"/>
          </a:xfrm>
          <a:prstGeom prst="line">
            <a:avLst/>
          </a:prstGeom>
          <a:noFill/>
          <a:ln w="9525">
            <a:solidFill>
              <a:srgbClr val="0000FF"/>
            </a:solidFill>
            <a:round/>
            <a:headEnd type="triangle" w="med" len="med"/>
            <a:tailEnd/>
          </a:ln>
        </p:spPr>
        <p:txBody>
          <a:bodyPr/>
          <a:lstStyle/>
          <a:p>
            <a:endParaRPr lang="en-GB"/>
          </a:p>
        </p:txBody>
      </p:sp>
      <p:sp>
        <p:nvSpPr>
          <p:cNvPr id="8297" name="Text Box 105"/>
          <p:cNvSpPr txBox="1">
            <a:spLocks noChangeArrowheads="1"/>
          </p:cNvSpPr>
          <p:nvPr/>
        </p:nvSpPr>
        <p:spPr bwMode="auto">
          <a:xfrm>
            <a:off x="4667250" y="3362325"/>
            <a:ext cx="685800" cy="214313"/>
          </a:xfrm>
          <a:prstGeom prst="rect">
            <a:avLst/>
          </a:prstGeom>
          <a:noFill/>
          <a:ln w="9525">
            <a:noFill/>
            <a:miter lim="800000"/>
            <a:headEnd/>
            <a:tailEnd/>
          </a:ln>
        </p:spPr>
        <p:txBody>
          <a:bodyPr>
            <a:spAutoFit/>
          </a:bodyPr>
          <a:lstStyle/>
          <a:p>
            <a:pPr algn="ctr">
              <a:spcBef>
                <a:spcPct val="50000"/>
              </a:spcBef>
            </a:pPr>
            <a:r>
              <a:rPr lang="en-US" sz="800" b="1"/>
              <a:t>Turkey </a:t>
            </a:r>
          </a:p>
        </p:txBody>
      </p:sp>
      <p:sp>
        <p:nvSpPr>
          <p:cNvPr id="8298" name="Text Box 106"/>
          <p:cNvSpPr txBox="1">
            <a:spLocks noChangeArrowheads="1"/>
          </p:cNvSpPr>
          <p:nvPr/>
        </p:nvSpPr>
        <p:spPr bwMode="auto">
          <a:xfrm rot="-4927943">
            <a:off x="2857500" y="2933700"/>
            <a:ext cx="990600" cy="304800"/>
          </a:xfrm>
          <a:prstGeom prst="rect">
            <a:avLst/>
          </a:prstGeom>
          <a:noFill/>
          <a:ln w="9525">
            <a:noFill/>
            <a:miter lim="800000"/>
            <a:headEnd/>
            <a:tailEnd/>
          </a:ln>
        </p:spPr>
        <p:txBody>
          <a:bodyPr>
            <a:spAutoFit/>
          </a:bodyPr>
          <a:lstStyle/>
          <a:p>
            <a:pPr algn="ctr">
              <a:spcBef>
                <a:spcPct val="50000"/>
              </a:spcBef>
            </a:pPr>
            <a:r>
              <a:rPr lang="en-US" sz="1400" b="1"/>
              <a:t>Europe  </a:t>
            </a:r>
          </a:p>
        </p:txBody>
      </p:sp>
      <p:sp>
        <p:nvSpPr>
          <p:cNvPr id="8299" name="Oval 107"/>
          <p:cNvSpPr>
            <a:spLocks noChangeArrowheads="1"/>
          </p:cNvSpPr>
          <p:nvPr/>
        </p:nvSpPr>
        <p:spPr bwMode="auto">
          <a:xfrm>
            <a:off x="5229225" y="3867150"/>
            <a:ext cx="228600" cy="228600"/>
          </a:xfrm>
          <a:prstGeom prst="ellipse">
            <a:avLst/>
          </a:prstGeom>
          <a:noFill/>
          <a:ln w="19050">
            <a:solidFill>
              <a:srgbClr val="FFFF66"/>
            </a:solidFill>
            <a:round/>
            <a:headEnd/>
            <a:tailEnd/>
          </a:ln>
        </p:spPr>
        <p:txBody>
          <a:bodyPr wrap="none" anchor="ctr"/>
          <a:lstStyle/>
          <a:p>
            <a:pPr algn="ctr"/>
            <a:endParaRPr lang="en-US">
              <a:solidFill>
                <a:srgbClr val="FFFF66"/>
              </a:solidFill>
            </a:endParaRPr>
          </a:p>
        </p:txBody>
      </p:sp>
      <p:sp>
        <p:nvSpPr>
          <p:cNvPr id="8300" name="Text Box 108"/>
          <p:cNvSpPr txBox="1">
            <a:spLocks noChangeArrowheads="1"/>
          </p:cNvSpPr>
          <p:nvPr/>
        </p:nvSpPr>
        <p:spPr bwMode="auto">
          <a:xfrm>
            <a:off x="8077200" y="6110288"/>
            <a:ext cx="762000" cy="214312"/>
          </a:xfrm>
          <a:prstGeom prst="rect">
            <a:avLst/>
          </a:prstGeom>
          <a:noFill/>
          <a:ln w="9525">
            <a:noFill/>
            <a:miter lim="800000"/>
            <a:headEnd/>
            <a:tailEnd/>
          </a:ln>
        </p:spPr>
        <p:txBody>
          <a:bodyPr>
            <a:spAutoFit/>
          </a:bodyPr>
          <a:lstStyle/>
          <a:p>
            <a:pPr algn="ctr">
              <a:spcBef>
                <a:spcPct val="50000"/>
              </a:spcBef>
            </a:pPr>
            <a:r>
              <a:rPr lang="en-US" sz="800" b="1"/>
              <a:t>New Zealand  </a:t>
            </a:r>
          </a:p>
        </p:txBody>
      </p:sp>
      <p:sp>
        <p:nvSpPr>
          <p:cNvPr id="8301" name="Line 109"/>
          <p:cNvSpPr>
            <a:spLocks noChangeShapeType="1"/>
          </p:cNvSpPr>
          <p:nvPr/>
        </p:nvSpPr>
        <p:spPr bwMode="auto">
          <a:xfrm>
            <a:off x="8553450" y="6281738"/>
            <a:ext cx="0" cy="201612"/>
          </a:xfrm>
          <a:prstGeom prst="line">
            <a:avLst/>
          </a:prstGeom>
          <a:noFill/>
          <a:ln w="9525">
            <a:solidFill>
              <a:srgbClr val="0000FF"/>
            </a:solidFill>
            <a:round/>
            <a:headEnd type="triangle" w="med" len="med"/>
            <a:tailEnd/>
          </a:ln>
        </p:spPr>
        <p:txBody>
          <a:bodyPr/>
          <a:lstStyle/>
          <a:p>
            <a:endParaRPr lang="en-GB"/>
          </a:p>
        </p:txBody>
      </p:sp>
      <p:grpSp>
        <p:nvGrpSpPr>
          <p:cNvPr id="2" name="Group 110"/>
          <p:cNvGrpSpPr>
            <a:grpSpLocks/>
          </p:cNvGrpSpPr>
          <p:nvPr/>
        </p:nvGrpSpPr>
        <p:grpSpPr bwMode="auto">
          <a:xfrm>
            <a:off x="3429000" y="619125"/>
            <a:ext cx="4648200" cy="2886075"/>
            <a:chOff x="2160" y="390"/>
            <a:chExt cx="2928" cy="1818"/>
          </a:xfrm>
        </p:grpSpPr>
        <p:cxnSp>
          <p:nvCxnSpPr>
            <p:cNvPr id="27762" name="AutoShape 111"/>
            <p:cNvCxnSpPr>
              <a:cxnSpLocks noChangeShapeType="1"/>
            </p:cNvCxnSpPr>
            <p:nvPr/>
          </p:nvCxnSpPr>
          <p:spPr bwMode="auto">
            <a:xfrm rot="5400000">
              <a:off x="1872" y="1488"/>
              <a:ext cx="1008" cy="432"/>
            </a:xfrm>
            <a:prstGeom prst="curvedConnector3">
              <a:avLst>
                <a:gd name="adj1" fmla="val 38588"/>
              </a:avLst>
            </a:prstGeom>
            <a:noFill/>
            <a:ln w="9525">
              <a:solidFill>
                <a:schemeClr val="tx1"/>
              </a:solidFill>
              <a:round/>
              <a:headEnd/>
              <a:tailEnd/>
            </a:ln>
          </p:spPr>
        </p:cxnSp>
        <p:sp>
          <p:nvSpPr>
            <p:cNvPr id="27763" name="AutoShape 112"/>
            <p:cNvSpPr>
              <a:spLocks/>
            </p:cNvSpPr>
            <p:nvPr/>
          </p:nvSpPr>
          <p:spPr bwMode="auto">
            <a:xfrm>
              <a:off x="2784" y="390"/>
              <a:ext cx="2304" cy="570"/>
            </a:xfrm>
            <a:prstGeom prst="borderCallout2">
              <a:avLst>
                <a:gd name="adj1" fmla="val 12630"/>
                <a:gd name="adj2" fmla="val -2083"/>
                <a:gd name="adj3" fmla="val 12630"/>
                <a:gd name="adj4" fmla="val -7292"/>
                <a:gd name="adj5" fmla="val 145264"/>
                <a:gd name="adj6" fmla="val -8333"/>
              </a:avLst>
            </a:prstGeom>
            <a:solidFill>
              <a:srgbClr val="FFCCFF">
                <a:alpha val="58823"/>
              </a:srgbClr>
            </a:solidFill>
            <a:ln w="9525">
              <a:solidFill>
                <a:schemeClr val="tx1"/>
              </a:solidFill>
              <a:miter lim="800000"/>
              <a:headEnd/>
              <a:tailEnd/>
            </a:ln>
          </p:spPr>
          <p:txBody>
            <a:bodyPr/>
            <a:lstStyle/>
            <a:p>
              <a:pPr algn="ctr"/>
              <a:r>
                <a:rPr lang="en-US" sz="900" b="1"/>
                <a:t>Austria – Belarus – Belgium – Bosnia &amp; Herzegovina – Bulgaria – Colombia – Croatia – Czech republic – Denmark – Estonia – Finland – France – Germany – Greece – Hungary – Ireland – Italy – Latvia – Lithuania – Luxembourg – Malta – Netherlands – Norway – Poland – Portugal – Romania – Serbia and Montenegro – Slovakia – Slovenia – Spain – Sweden – Switzerland – Ukraine – United Kingdom - Cyprus</a:t>
              </a:r>
            </a:p>
          </p:txBody>
        </p:sp>
      </p:grpSp>
      <p:sp>
        <p:nvSpPr>
          <p:cNvPr id="8305" name="Text Box 113"/>
          <p:cNvSpPr txBox="1">
            <a:spLocks noChangeArrowheads="1"/>
          </p:cNvSpPr>
          <p:nvPr/>
        </p:nvSpPr>
        <p:spPr bwMode="auto">
          <a:xfrm>
            <a:off x="1187450" y="0"/>
            <a:ext cx="6553200" cy="457200"/>
          </a:xfrm>
          <a:prstGeom prst="rect">
            <a:avLst/>
          </a:prstGeom>
          <a:noFill/>
          <a:ln w="9525">
            <a:noFill/>
            <a:miter lim="800000"/>
            <a:headEnd/>
            <a:tailEnd/>
          </a:ln>
          <a:effectLst/>
        </p:spPr>
        <p:txBody>
          <a:bodyPr>
            <a:spAutoFit/>
          </a:bodyPr>
          <a:lstStyle/>
          <a:p>
            <a:pPr algn="ctr">
              <a:spcBef>
                <a:spcPct val="50000"/>
              </a:spcBef>
              <a:defRPr/>
            </a:pPr>
            <a:r>
              <a:rPr lang="en-US" b="1" u="sng">
                <a:solidFill>
                  <a:srgbClr val="6E0000"/>
                </a:solidFill>
                <a:effectLst>
                  <a:outerShdw blurRad="38100" dist="38100" dir="2700000" algn="tl">
                    <a:srgbClr val="C0C0C0"/>
                  </a:outerShdw>
                </a:effectLst>
                <a:latin typeface="Arial" charset="0"/>
                <a:cs typeface="Arial" charset="0"/>
              </a:rPr>
              <a:t>IECEE implemented countries</a:t>
            </a:r>
          </a:p>
        </p:txBody>
      </p:sp>
      <p:sp>
        <p:nvSpPr>
          <p:cNvPr id="8306" name="Text Box 114"/>
          <p:cNvSpPr txBox="1">
            <a:spLocks noChangeArrowheads="1"/>
          </p:cNvSpPr>
          <p:nvPr/>
        </p:nvSpPr>
        <p:spPr bwMode="auto">
          <a:xfrm>
            <a:off x="5562600" y="5410200"/>
            <a:ext cx="838200" cy="523875"/>
          </a:xfrm>
          <a:prstGeom prst="rect">
            <a:avLst/>
          </a:prstGeom>
          <a:solidFill>
            <a:srgbClr val="FFFF66">
              <a:alpha val="49019"/>
            </a:srgbClr>
          </a:solidFill>
          <a:ln w="9525">
            <a:noFill/>
            <a:miter lim="800000"/>
            <a:headEnd/>
            <a:tailEnd/>
          </a:ln>
        </p:spPr>
        <p:txBody>
          <a:bodyPr>
            <a:spAutoFit/>
          </a:bodyPr>
          <a:lstStyle/>
          <a:p>
            <a:pPr algn="ctr">
              <a:spcBef>
                <a:spcPct val="50000"/>
              </a:spcBef>
            </a:pPr>
            <a:r>
              <a:rPr lang="en-US" sz="800" b="1"/>
              <a:t>UAE</a:t>
            </a:r>
          </a:p>
          <a:p>
            <a:pPr algn="ctr">
              <a:spcBef>
                <a:spcPct val="50000"/>
              </a:spcBef>
            </a:pPr>
            <a:r>
              <a:rPr lang="en-US" sz="800" b="1"/>
              <a:t>Is an official Member now</a:t>
            </a:r>
          </a:p>
        </p:txBody>
      </p:sp>
      <p:sp>
        <p:nvSpPr>
          <p:cNvPr id="8307" name="Line 115"/>
          <p:cNvSpPr>
            <a:spLocks noChangeShapeType="1"/>
          </p:cNvSpPr>
          <p:nvPr/>
        </p:nvSpPr>
        <p:spPr bwMode="auto">
          <a:xfrm>
            <a:off x="5410200" y="4038600"/>
            <a:ext cx="609600" cy="1371600"/>
          </a:xfrm>
          <a:prstGeom prst="line">
            <a:avLst/>
          </a:prstGeom>
          <a:noFill/>
          <a:ln w="9525">
            <a:solidFill>
              <a:srgbClr val="0000FF"/>
            </a:solidFill>
            <a:round/>
            <a:headEnd/>
            <a:tailEnd type="triangle" w="med" len="me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256"/>
                                        </p:tgtEl>
                                        <p:attrNameLst>
                                          <p:attrName>style.visibility</p:attrName>
                                        </p:attrNameLst>
                                      </p:cBhvr>
                                      <p:to>
                                        <p:strVal val="visible"/>
                                      </p:to>
                                    </p:set>
                                    <p:animEffect transition="in" filter="wipe(up)">
                                      <p:cBhvr>
                                        <p:cTn id="7" dur="500"/>
                                        <p:tgtEl>
                                          <p:spTgt spid="8256"/>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75"/>
                                  </p:iterate>
                                  <p:childTnLst>
                                    <p:set>
                                      <p:cBhvr>
                                        <p:cTn id="10" dur="1" fill="hold">
                                          <p:stCondLst>
                                            <p:cond delay="74"/>
                                          </p:stCondLst>
                                        </p:cTn>
                                        <p:tgtEl>
                                          <p:spTgt spid="8255"/>
                                        </p:tgtEl>
                                        <p:attrNameLst>
                                          <p:attrName>style.visibility</p:attrName>
                                        </p:attrNameLst>
                                      </p:cBhvr>
                                      <p:to>
                                        <p:strVal val="visible"/>
                                      </p:to>
                                    </p:set>
                                  </p:childTnLst>
                                </p:cTn>
                              </p:par>
                            </p:childTnLst>
                          </p:cTn>
                        </p:par>
                        <p:par>
                          <p:cTn id="11" fill="hold">
                            <p:stCondLst>
                              <p:cond delay="950"/>
                            </p:stCondLst>
                            <p:childTnLst>
                              <p:par>
                                <p:cTn id="12" presetID="22" presetClass="entr" presetSubtype="1" fill="hold" grpId="0" nodeType="afterEffect">
                                  <p:stCondLst>
                                    <p:cond delay="0"/>
                                  </p:stCondLst>
                                  <p:childTnLst>
                                    <p:set>
                                      <p:cBhvr>
                                        <p:cTn id="13" dur="1" fill="hold">
                                          <p:stCondLst>
                                            <p:cond delay="0"/>
                                          </p:stCondLst>
                                        </p:cTn>
                                        <p:tgtEl>
                                          <p:spTgt spid="8258"/>
                                        </p:tgtEl>
                                        <p:attrNameLst>
                                          <p:attrName>style.visibility</p:attrName>
                                        </p:attrNameLst>
                                      </p:cBhvr>
                                      <p:to>
                                        <p:strVal val="visible"/>
                                      </p:to>
                                    </p:set>
                                    <p:animEffect transition="in" filter="wipe(up)">
                                      <p:cBhvr>
                                        <p:cTn id="14" dur="500"/>
                                        <p:tgtEl>
                                          <p:spTgt spid="8258"/>
                                        </p:tgtEl>
                                      </p:cBhvr>
                                    </p:animEffect>
                                  </p:childTnLst>
                                </p:cTn>
                              </p:par>
                            </p:childTnLst>
                          </p:cTn>
                        </p:par>
                        <p:par>
                          <p:cTn id="15" fill="hold">
                            <p:stCondLst>
                              <p:cond delay="1450"/>
                            </p:stCondLst>
                            <p:childTnLst>
                              <p:par>
                                <p:cTn id="16" presetID="1" presetClass="entr" presetSubtype="0" fill="hold" grpId="0" nodeType="afterEffect">
                                  <p:stCondLst>
                                    <p:cond delay="0"/>
                                  </p:stCondLst>
                                  <p:iterate type="lt">
                                    <p:tmAbs val="75"/>
                                  </p:iterate>
                                  <p:childTnLst>
                                    <p:set>
                                      <p:cBhvr>
                                        <p:cTn id="17" dur="1" fill="hold">
                                          <p:stCondLst>
                                            <p:cond delay="74"/>
                                          </p:stCondLst>
                                        </p:cTn>
                                        <p:tgtEl>
                                          <p:spTgt spid="8257"/>
                                        </p:tgtEl>
                                        <p:attrNameLst>
                                          <p:attrName>style.visibility</p:attrName>
                                        </p:attrNameLst>
                                      </p:cBhvr>
                                      <p:to>
                                        <p:strVal val="visible"/>
                                      </p:to>
                                    </p:set>
                                  </p:childTnLst>
                                </p:cTn>
                              </p:par>
                            </p:childTnLst>
                          </p:cTn>
                        </p:par>
                        <p:par>
                          <p:cTn id="18" fill="hold">
                            <p:stCondLst>
                              <p:cond delay="3025"/>
                            </p:stCondLst>
                            <p:childTnLst>
                              <p:par>
                                <p:cTn id="19" presetID="22" presetClass="entr" presetSubtype="1" fill="hold" grpId="0" nodeType="afterEffect">
                                  <p:stCondLst>
                                    <p:cond delay="0"/>
                                  </p:stCondLst>
                                  <p:childTnLst>
                                    <p:set>
                                      <p:cBhvr>
                                        <p:cTn id="20" dur="1" fill="hold">
                                          <p:stCondLst>
                                            <p:cond delay="0"/>
                                          </p:stCondLst>
                                        </p:cTn>
                                        <p:tgtEl>
                                          <p:spTgt spid="8260"/>
                                        </p:tgtEl>
                                        <p:attrNameLst>
                                          <p:attrName>style.visibility</p:attrName>
                                        </p:attrNameLst>
                                      </p:cBhvr>
                                      <p:to>
                                        <p:strVal val="visible"/>
                                      </p:to>
                                    </p:set>
                                    <p:animEffect transition="in" filter="wipe(up)">
                                      <p:cBhvr>
                                        <p:cTn id="21" dur="500"/>
                                        <p:tgtEl>
                                          <p:spTgt spid="8260"/>
                                        </p:tgtEl>
                                      </p:cBhvr>
                                    </p:animEffect>
                                  </p:childTnLst>
                                </p:cTn>
                              </p:par>
                            </p:childTnLst>
                          </p:cTn>
                        </p:par>
                        <p:par>
                          <p:cTn id="22" fill="hold">
                            <p:stCondLst>
                              <p:cond delay="3525"/>
                            </p:stCondLst>
                            <p:childTnLst>
                              <p:par>
                                <p:cTn id="23" presetID="1" presetClass="entr" presetSubtype="0" fill="hold" grpId="0" nodeType="afterEffect">
                                  <p:stCondLst>
                                    <p:cond delay="0"/>
                                  </p:stCondLst>
                                  <p:iterate type="lt">
                                    <p:tmAbs val="75"/>
                                  </p:iterate>
                                  <p:childTnLst>
                                    <p:set>
                                      <p:cBhvr>
                                        <p:cTn id="24" dur="1" fill="hold">
                                          <p:stCondLst>
                                            <p:cond delay="74"/>
                                          </p:stCondLst>
                                        </p:cTn>
                                        <p:tgtEl>
                                          <p:spTgt spid="8259"/>
                                        </p:tgtEl>
                                        <p:attrNameLst>
                                          <p:attrName>style.visibility</p:attrName>
                                        </p:attrNameLst>
                                      </p:cBhvr>
                                      <p:to>
                                        <p:strVal val="visible"/>
                                      </p:to>
                                    </p:set>
                                  </p:childTnLst>
                                </p:cTn>
                              </p:par>
                            </p:childTnLst>
                          </p:cTn>
                        </p:par>
                        <p:par>
                          <p:cTn id="25" fill="hold">
                            <p:stCondLst>
                              <p:cond delay="3975"/>
                            </p:stCondLst>
                            <p:childTnLst>
                              <p:par>
                                <p:cTn id="26" presetID="22" presetClass="entr" presetSubtype="2" fill="hold" grpId="0" nodeType="afterEffect">
                                  <p:stCondLst>
                                    <p:cond delay="0"/>
                                  </p:stCondLst>
                                  <p:childTnLst>
                                    <p:set>
                                      <p:cBhvr>
                                        <p:cTn id="27" dur="1" fill="hold">
                                          <p:stCondLst>
                                            <p:cond delay="0"/>
                                          </p:stCondLst>
                                        </p:cTn>
                                        <p:tgtEl>
                                          <p:spTgt spid="8261"/>
                                        </p:tgtEl>
                                        <p:attrNameLst>
                                          <p:attrName>style.visibility</p:attrName>
                                        </p:attrNameLst>
                                      </p:cBhvr>
                                      <p:to>
                                        <p:strVal val="visible"/>
                                      </p:to>
                                    </p:set>
                                    <p:animEffect transition="in" filter="wipe(right)">
                                      <p:cBhvr>
                                        <p:cTn id="28" dur="500"/>
                                        <p:tgtEl>
                                          <p:spTgt spid="8261"/>
                                        </p:tgtEl>
                                      </p:cBhvr>
                                    </p:animEffect>
                                  </p:childTnLst>
                                </p:cTn>
                              </p:par>
                            </p:childTnLst>
                          </p:cTn>
                        </p:par>
                        <p:par>
                          <p:cTn id="29" fill="hold">
                            <p:stCondLst>
                              <p:cond delay="4475"/>
                            </p:stCondLst>
                            <p:childTnLst>
                              <p:par>
                                <p:cTn id="30" presetID="1" presetClass="entr" presetSubtype="0" fill="hold" grpId="0" nodeType="afterEffect">
                                  <p:stCondLst>
                                    <p:cond delay="0"/>
                                  </p:stCondLst>
                                  <p:iterate type="lt">
                                    <p:tmAbs val="75"/>
                                  </p:iterate>
                                  <p:childTnLst>
                                    <p:set>
                                      <p:cBhvr>
                                        <p:cTn id="31" dur="1" fill="hold">
                                          <p:stCondLst>
                                            <p:cond delay="74"/>
                                          </p:stCondLst>
                                        </p:cTn>
                                        <p:tgtEl>
                                          <p:spTgt spid="8262"/>
                                        </p:tgtEl>
                                        <p:attrNameLst>
                                          <p:attrName>style.visibility</p:attrName>
                                        </p:attrNameLst>
                                      </p:cBhvr>
                                      <p:to>
                                        <p:strVal val="visible"/>
                                      </p:to>
                                    </p:set>
                                  </p:childTnLst>
                                </p:cTn>
                              </p:par>
                            </p:childTnLst>
                          </p:cTn>
                        </p:par>
                        <p:par>
                          <p:cTn id="32" fill="hold">
                            <p:stCondLst>
                              <p:cond delay="5075"/>
                            </p:stCondLst>
                            <p:childTnLst>
                              <p:par>
                                <p:cTn id="33" presetID="22" presetClass="entr" presetSubtype="1" fill="hold" grpId="0" nodeType="afterEffect">
                                  <p:stCondLst>
                                    <p:cond delay="0"/>
                                  </p:stCondLst>
                                  <p:childTnLst>
                                    <p:set>
                                      <p:cBhvr>
                                        <p:cTn id="34" dur="1" fill="hold">
                                          <p:stCondLst>
                                            <p:cond delay="0"/>
                                          </p:stCondLst>
                                        </p:cTn>
                                        <p:tgtEl>
                                          <p:spTgt spid="8263"/>
                                        </p:tgtEl>
                                        <p:attrNameLst>
                                          <p:attrName>style.visibility</p:attrName>
                                        </p:attrNameLst>
                                      </p:cBhvr>
                                      <p:to>
                                        <p:strVal val="visible"/>
                                      </p:to>
                                    </p:set>
                                    <p:animEffect transition="in" filter="wipe(up)">
                                      <p:cBhvr>
                                        <p:cTn id="35" dur="500"/>
                                        <p:tgtEl>
                                          <p:spTgt spid="8263"/>
                                        </p:tgtEl>
                                      </p:cBhvr>
                                    </p:animEffect>
                                  </p:childTnLst>
                                </p:cTn>
                              </p:par>
                            </p:childTnLst>
                          </p:cTn>
                        </p:par>
                        <p:par>
                          <p:cTn id="36" fill="hold">
                            <p:stCondLst>
                              <p:cond delay="5575"/>
                            </p:stCondLst>
                            <p:childTnLst>
                              <p:par>
                                <p:cTn id="37" presetID="1" presetClass="entr" presetSubtype="0" fill="hold" grpId="0" nodeType="afterEffect">
                                  <p:stCondLst>
                                    <p:cond delay="0"/>
                                  </p:stCondLst>
                                  <p:iterate type="lt">
                                    <p:tmAbs val="75"/>
                                  </p:iterate>
                                  <p:childTnLst>
                                    <p:set>
                                      <p:cBhvr>
                                        <p:cTn id="38" dur="1" fill="hold">
                                          <p:stCondLst>
                                            <p:cond delay="74"/>
                                          </p:stCondLst>
                                        </p:cTn>
                                        <p:tgtEl>
                                          <p:spTgt spid="8264"/>
                                        </p:tgtEl>
                                        <p:attrNameLst>
                                          <p:attrName>style.visibility</p:attrName>
                                        </p:attrNameLst>
                                      </p:cBhvr>
                                      <p:to>
                                        <p:strVal val="visible"/>
                                      </p:to>
                                    </p:set>
                                  </p:childTnLst>
                                </p:cTn>
                              </p:par>
                            </p:childTnLst>
                          </p:cTn>
                        </p:par>
                        <p:par>
                          <p:cTn id="39" fill="hold">
                            <p:stCondLst>
                              <p:cond delay="6025"/>
                            </p:stCondLst>
                            <p:childTnLst>
                              <p:par>
                                <p:cTn id="40" presetID="22" presetClass="entr" presetSubtype="1" fill="hold" grpId="0" nodeType="afterEffect">
                                  <p:stCondLst>
                                    <p:cond delay="0"/>
                                  </p:stCondLst>
                                  <p:childTnLst>
                                    <p:set>
                                      <p:cBhvr>
                                        <p:cTn id="41" dur="1" fill="hold">
                                          <p:stCondLst>
                                            <p:cond delay="0"/>
                                          </p:stCondLst>
                                        </p:cTn>
                                        <p:tgtEl>
                                          <p:spTgt spid="8266"/>
                                        </p:tgtEl>
                                        <p:attrNameLst>
                                          <p:attrName>style.visibility</p:attrName>
                                        </p:attrNameLst>
                                      </p:cBhvr>
                                      <p:to>
                                        <p:strVal val="visible"/>
                                      </p:to>
                                    </p:set>
                                    <p:animEffect transition="in" filter="wipe(up)">
                                      <p:cBhvr>
                                        <p:cTn id="42" dur="500"/>
                                        <p:tgtEl>
                                          <p:spTgt spid="8266"/>
                                        </p:tgtEl>
                                      </p:cBhvr>
                                    </p:animEffect>
                                  </p:childTnLst>
                                </p:cTn>
                              </p:par>
                            </p:childTnLst>
                          </p:cTn>
                        </p:par>
                        <p:par>
                          <p:cTn id="43" fill="hold">
                            <p:stCondLst>
                              <p:cond delay="6525"/>
                            </p:stCondLst>
                            <p:childTnLst>
                              <p:par>
                                <p:cTn id="44" presetID="1" presetClass="entr" presetSubtype="0" fill="hold" grpId="0" nodeType="afterEffect">
                                  <p:stCondLst>
                                    <p:cond delay="0"/>
                                  </p:stCondLst>
                                  <p:iterate type="lt">
                                    <p:tmAbs val="75"/>
                                  </p:iterate>
                                  <p:childTnLst>
                                    <p:set>
                                      <p:cBhvr>
                                        <p:cTn id="45" dur="1" fill="hold">
                                          <p:stCondLst>
                                            <p:cond delay="74"/>
                                          </p:stCondLst>
                                        </p:cTn>
                                        <p:tgtEl>
                                          <p:spTgt spid="8265"/>
                                        </p:tgtEl>
                                        <p:attrNameLst>
                                          <p:attrName>style.visibility</p:attrName>
                                        </p:attrNameLst>
                                      </p:cBhvr>
                                      <p:to>
                                        <p:strVal val="visible"/>
                                      </p:to>
                                    </p:set>
                                  </p:childTnLst>
                                </p:cTn>
                              </p:par>
                            </p:childTnLst>
                          </p:cTn>
                        </p:par>
                        <p:par>
                          <p:cTn id="46" fill="hold">
                            <p:stCondLst>
                              <p:cond delay="7200"/>
                            </p:stCondLst>
                            <p:childTnLst>
                              <p:par>
                                <p:cTn id="47" presetID="1" presetClass="entr" presetSubtype="0" fill="hold" grpId="0" nodeType="afterEffect">
                                  <p:stCondLst>
                                    <p:cond delay="0"/>
                                  </p:stCondLst>
                                  <p:iterate type="lt">
                                    <p:tmAbs val="75"/>
                                  </p:iterate>
                                  <p:childTnLst>
                                    <p:set>
                                      <p:cBhvr>
                                        <p:cTn id="48" dur="1" fill="hold">
                                          <p:stCondLst>
                                            <p:cond delay="74"/>
                                          </p:stCondLst>
                                        </p:cTn>
                                        <p:tgtEl>
                                          <p:spTgt spid="8298"/>
                                        </p:tgtEl>
                                        <p:attrNameLst>
                                          <p:attrName>style.visibility</p:attrName>
                                        </p:attrNameLst>
                                      </p:cBhvr>
                                      <p:to>
                                        <p:strVal val="visible"/>
                                      </p:to>
                                    </p:set>
                                  </p:childTnLst>
                                </p:cTn>
                              </p:par>
                            </p:childTnLst>
                          </p:cTn>
                        </p:par>
                        <p:par>
                          <p:cTn id="49" fill="hold">
                            <p:stCondLst>
                              <p:cond delay="7650"/>
                            </p:stCondLst>
                            <p:childTnLst>
                              <p:par>
                                <p:cTn id="50" presetID="22" presetClass="entr" presetSubtype="4"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down)">
                                      <p:cBhvr>
                                        <p:cTn id="52" dur="500"/>
                                        <p:tgtEl>
                                          <p:spTgt spid="2"/>
                                        </p:tgtEl>
                                      </p:cBhvr>
                                    </p:animEffect>
                                  </p:childTnLst>
                                </p:cTn>
                              </p:par>
                            </p:childTnLst>
                          </p:cTn>
                        </p:par>
                        <p:par>
                          <p:cTn id="53" fill="hold">
                            <p:stCondLst>
                              <p:cond delay="8150"/>
                            </p:stCondLst>
                            <p:childTnLst>
                              <p:par>
                                <p:cTn id="54" presetID="22" presetClass="entr" presetSubtype="4" fill="hold" grpId="0" nodeType="afterEffect">
                                  <p:stCondLst>
                                    <p:cond delay="0"/>
                                  </p:stCondLst>
                                  <p:childTnLst>
                                    <p:set>
                                      <p:cBhvr>
                                        <p:cTn id="55" dur="1" fill="hold">
                                          <p:stCondLst>
                                            <p:cond delay="0"/>
                                          </p:stCondLst>
                                        </p:cTn>
                                        <p:tgtEl>
                                          <p:spTgt spid="8268"/>
                                        </p:tgtEl>
                                        <p:attrNameLst>
                                          <p:attrName>style.visibility</p:attrName>
                                        </p:attrNameLst>
                                      </p:cBhvr>
                                      <p:to>
                                        <p:strVal val="visible"/>
                                      </p:to>
                                    </p:set>
                                    <p:animEffect transition="in" filter="wipe(down)">
                                      <p:cBhvr>
                                        <p:cTn id="56" dur="500"/>
                                        <p:tgtEl>
                                          <p:spTgt spid="8268"/>
                                        </p:tgtEl>
                                      </p:cBhvr>
                                    </p:animEffect>
                                  </p:childTnLst>
                                </p:cTn>
                              </p:par>
                            </p:childTnLst>
                          </p:cTn>
                        </p:par>
                        <p:par>
                          <p:cTn id="57" fill="hold">
                            <p:stCondLst>
                              <p:cond delay="8650"/>
                            </p:stCondLst>
                            <p:childTnLst>
                              <p:par>
                                <p:cTn id="58" presetID="1" presetClass="entr" presetSubtype="0" fill="hold" grpId="0" nodeType="afterEffect">
                                  <p:stCondLst>
                                    <p:cond delay="0"/>
                                  </p:stCondLst>
                                  <p:iterate type="lt">
                                    <p:tmAbs val="75"/>
                                  </p:iterate>
                                  <p:childTnLst>
                                    <p:set>
                                      <p:cBhvr>
                                        <p:cTn id="59" dur="1" fill="hold">
                                          <p:stCondLst>
                                            <p:cond delay="74"/>
                                          </p:stCondLst>
                                        </p:cTn>
                                        <p:tgtEl>
                                          <p:spTgt spid="8267"/>
                                        </p:tgtEl>
                                        <p:attrNameLst>
                                          <p:attrName>style.visibility</p:attrName>
                                        </p:attrNameLst>
                                      </p:cBhvr>
                                      <p:to>
                                        <p:strVal val="visible"/>
                                      </p:to>
                                    </p:set>
                                  </p:childTnLst>
                                </p:cTn>
                              </p:par>
                            </p:childTnLst>
                          </p:cTn>
                        </p:par>
                        <p:par>
                          <p:cTn id="60" fill="hold">
                            <p:stCondLst>
                              <p:cond delay="9175"/>
                            </p:stCondLst>
                            <p:childTnLst>
                              <p:par>
                                <p:cTn id="61" presetID="22" presetClass="entr" presetSubtype="1" fill="hold" grpId="0" nodeType="afterEffect">
                                  <p:stCondLst>
                                    <p:cond delay="0"/>
                                  </p:stCondLst>
                                  <p:childTnLst>
                                    <p:set>
                                      <p:cBhvr>
                                        <p:cTn id="62" dur="1" fill="hold">
                                          <p:stCondLst>
                                            <p:cond delay="0"/>
                                          </p:stCondLst>
                                        </p:cTn>
                                        <p:tgtEl>
                                          <p:spTgt spid="8272"/>
                                        </p:tgtEl>
                                        <p:attrNameLst>
                                          <p:attrName>style.visibility</p:attrName>
                                        </p:attrNameLst>
                                      </p:cBhvr>
                                      <p:to>
                                        <p:strVal val="visible"/>
                                      </p:to>
                                    </p:set>
                                    <p:animEffect transition="in" filter="wipe(up)">
                                      <p:cBhvr>
                                        <p:cTn id="63" dur="500"/>
                                        <p:tgtEl>
                                          <p:spTgt spid="8272"/>
                                        </p:tgtEl>
                                      </p:cBhvr>
                                    </p:animEffect>
                                  </p:childTnLst>
                                </p:cTn>
                              </p:par>
                            </p:childTnLst>
                          </p:cTn>
                        </p:par>
                        <p:par>
                          <p:cTn id="64" fill="hold">
                            <p:stCondLst>
                              <p:cond delay="9675"/>
                            </p:stCondLst>
                            <p:childTnLst>
                              <p:par>
                                <p:cTn id="65" presetID="1" presetClass="entr" presetSubtype="0" fill="hold" grpId="0" nodeType="afterEffect">
                                  <p:stCondLst>
                                    <p:cond delay="0"/>
                                  </p:stCondLst>
                                  <p:iterate type="lt">
                                    <p:tmAbs val="75"/>
                                  </p:iterate>
                                  <p:childTnLst>
                                    <p:set>
                                      <p:cBhvr>
                                        <p:cTn id="66" dur="1" fill="hold">
                                          <p:stCondLst>
                                            <p:cond delay="74"/>
                                          </p:stCondLst>
                                        </p:cTn>
                                        <p:tgtEl>
                                          <p:spTgt spid="8271"/>
                                        </p:tgtEl>
                                        <p:attrNameLst>
                                          <p:attrName>style.visibility</p:attrName>
                                        </p:attrNameLst>
                                      </p:cBhvr>
                                      <p:to>
                                        <p:strVal val="visible"/>
                                      </p:to>
                                    </p:set>
                                  </p:childTnLst>
                                </p:cTn>
                              </p:par>
                            </p:childTnLst>
                          </p:cTn>
                        </p:par>
                        <p:par>
                          <p:cTn id="67" fill="hold">
                            <p:stCondLst>
                              <p:cond delay="10350"/>
                            </p:stCondLst>
                            <p:childTnLst>
                              <p:par>
                                <p:cTn id="68" presetID="22" presetClass="entr" presetSubtype="4" fill="hold" grpId="0" nodeType="afterEffect">
                                  <p:stCondLst>
                                    <p:cond delay="0"/>
                                  </p:stCondLst>
                                  <p:childTnLst>
                                    <p:set>
                                      <p:cBhvr>
                                        <p:cTn id="69" dur="1" fill="hold">
                                          <p:stCondLst>
                                            <p:cond delay="0"/>
                                          </p:stCondLst>
                                        </p:cTn>
                                        <p:tgtEl>
                                          <p:spTgt spid="8301"/>
                                        </p:tgtEl>
                                        <p:attrNameLst>
                                          <p:attrName>style.visibility</p:attrName>
                                        </p:attrNameLst>
                                      </p:cBhvr>
                                      <p:to>
                                        <p:strVal val="visible"/>
                                      </p:to>
                                    </p:set>
                                    <p:animEffect transition="in" filter="wipe(down)">
                                      <p:cBhvr>
                                        <p:cTn id="70" dur="500"/>
                                        <p:tgtEl>
                                          <p:spTgt spid="8301"/>
                                        </p:tgtEl>
                                      </p:cBhvr>
                                    </p:animEffect>
                                  </p:childTnLst>
                                </p:cTn>
                              </p:par>
                            </p:childTnLst>
                          </p:cTn>
                        </p:par>
                        <p:par>
                          <p:cTn id="71" fill="hold">
                            <p:stCondLst>
                              <p:cond delay="10850"/>
                            </p:stCondLst>
                            <p:childTnLst>
                              <p:par>
                                <p:cTn id="72" presetID="1" presetClass="entr" presetSubtype="0" fill="hold" grpId="0" nodeType="afterEffect">
                                  <p:stCondLst>
                                    <p:cond delay="0"/>
                                  </p:stCondLst>
                                  <p:iterate type="lt">
                                    <p:tmAbs val="75"/>
                                  </p:iterate>
                                  <p:childTnLst>
                                    <p:set>
                                      <p:cBhvr>
                                        <p:cTn id="73" dur="1" fill="hold">
                                          <p:stCondLst>
                                            <p:cond delay="74"/>
                                          </p:stCondLst>
                                        </p:cTn>
                                        <p:tgtEl>
                                          <p:spTgt spid="8300"/>
                                        </p:tgtEl>
                                        <p:attrNameLst>
                                          <p:attrName>style.visibility</p:attrName>
                                        </p:attrNameLst>
                                      </p:cBhvr>
                                      <p:to>
                                        <p:strVal val="visible"/>
                                      </p:to>
                                    </p:set>
                                  </p:childTnLst>
                                </p:cTn>
                              </p:par>
                            </p:childTnLst>
                          </p:cTn>
                        </p:par>
                        <p:par>
                          <p:cTn id="74" fill="hold">
                            <p:stCondLst>
                              <p:cond delay="11600"/>
                            </p:stCondLst>
                            <p:childTnLst>
                              <p:par>
                                <p:cTn id="75" presetID="1" presetClass="entr" presetSubtype="0" fill="hold" grpId="0" nodeType="afterEffect">
                                  <p:stCondLst>
                                    <p:cond delay="0"/>
                                  </p:stCondLst>
                                  <p:iterate type="lt">
                                    <p:tmAbs val="75"/>
                                  </p:iterate>
                                  <p:childTnLst>
                                    <p:set>
                                      <p:cBhvr>
                                        <p:cTn id="76" dur="1" fill="hold">
                                          <p:stCondLst>
                                            <p:cond delay="74"/>
                                          </p:stCondLst>
                                        </p:cTn>
                                        <p:tgtEl>
                                          <p:spTgt spid="8295"/>
                                        </p:tgtEl>
                                        <p:attrNameLst>
                                          <p:attrName>style.visibility</p:attrName>
                                        </p:attrNameLst>
                                      </p:cBhvr>
                                      <p:to>
                                        <p:strVal val="visible"/>
                                      </p:to>
                                    </p:set>
                                  </p:childTnLst>
                                </p:cTn>
                              </p:par>
                            </p:childTnLst>
                          </p:cTn>
                        </p:par>
                        <p:par>
                          <p:cTn id="77" fill="hold">
                            <p:stCondLst>
                              <p:cond delay="12875"/>
                            </p:stCondLst>
                            <p:childTnLst>
                              <p:par>
                                <p:cTn id="78" presetID="22" presetClass="entr" presetSubtype="4" fill="hold" grpId="0" nodeType="afterEffect">
                                  <p:stCondLst>
                                    <p:cond delay="0"/>
                                  </p:stCondLst>
                                  <p:childTnLst>
                                    <p:set>
                                      <p:cBhvr>
                                        <p:cTn id="79" dur="1" fill="hold">
                                          <p:stCondLst>
                                            <p:cond delay="0"/>
                                          </p:stCondLst>
                                        </p:cTn>
                                        <p:tgtEl>
                                          <p:spTgt spid="8279"/>
                                        </p:tgtEl>
                                        <p:attrNameLst>
                                          <p:attrName>style.visibility</p:attrName>
                                        </p:attrNameLst>
                                      </p:cBhvr>
                                      <p:to>
                                        <p:strVal val="visible"/>
                                      </p:to>
                                    </p:set>
                                    <p:animEffect transition="in" filter="wipe(down)">
                                      <p:cBhvr>
                                        <p:cTn id="80" dur="500"/>
                                        <p:tgtEl>
                                          <p:spTgt spid="8279"/>
                                        </p:tgtEl>
                                      </p:cBhvr>
                                    </p:animEffect>
                                  </p:childTnLst>
                                </p:cTn>
                              </p:par>
                            </p:childTnLst>
                          </p:cTn>
                        </p:par>
                        <p:par>
                          <p:cTn id="81" fill="hold">
                            <p:stCondLst>
                              <p:cond delay="13375"/>
                            </p:stCondLst>
                            <p:childTnLst>
                              <p:par>
                                <p:cTn id="82" presetID="1" presetClass="entr" presetSubtype="0" fill="hold" grpId="0" nodeType="afterEffect">
                                  <p:stCondLst>
                                    <p:cond delay="0"/>
                                  </p:stCondLst>
                                  <p:iterate type="lt">
                                    <p:tmAbs val="75"/>
                                  </p:iterate>
                                  <p:childTnLst>
                                    <p:set>
                                      <p:cBhvr>
                                        <p:cTn id="83" dur="1" fill="hold">
                                          <p:stCondLst>
                                            <p:cond delay="74"/>
                                          </p:stCondLst>
                                        </p:cTn>
                                        <p:tgtEl>
                                          <p:spTgt spid="8280"/>
                                        </p:tgtEl>
                                        <p:attrNameLst>
                                          <p:attrName>style.visibility</p:attrName>
                                        </p:attrNameLst>
                                      </p:cBhvr>
                                      <p:to>
                                        <p:strVal val="visible"/>
                                      </p:to>
                                    </p:set>
                                  </p:childTnLst>
                                </p:cTn>
                              </p:par>
                            </p:childTnLst>
                          </p:cTn>
                        </p:par>
                        <p:par>
                          <p:cTn id="84" fill="hold">
                            <p:stCondLst>
                              <p:cond delay="14125"/>
                            </p:stCondLst>
                            <p:childTnLst>
                              <p:par>
                                <p:cTn id="85" presetID="22" presetClass="entr" presetSubtype="8" fill="hold" grpId="0" nodeType="afterEffect">
                                  <p:stCondLst>
                                    <p:cond delay="0"/>
                                  </p:stCondLst>
                                  <p:childTnLst>
                                    <p:set>
                                      <p:cBhvr>
                                        <p:cTn id="86" dur="1" fill="hold">
                                          <p:stCondLst>
                                            <p:cond delay="0"/>
                                          </p:stCondLst>
                                        </p:cTn>
                                        <p:tgtEl>
                                          <p:spTgt spid="8296"/>
                                        </p:tgtEl>
                                        <p:attrNameLst>
                                          <p:attrName>style.visibility</p:attrName>
                                        </p:attrNameLst>
                                      </p:cBhvr>
                                      <p:to>
                                        <p:strVal val="visible"/>
                                      </p:to>
                                    </p:set>
                                    <p:animEffect transition="in" filter="wipe(left)">
                                      <p:cBhvr>
                                        <p:cTn id="87" dur="500"/>
                                        <p:tgtEl>
                                          <p:spTgt spid="8296"/>
                                        </p:tgtEl>
                                      </p:cBhvr>
                                    </p:animEffect>
                                  </p:childTnLst>
                                </p:cTn>
                              </p:par>
                            </p:childTnLst>
                          </p:cTn>
                        </p:par>
                        <p:par>
                          <p:cTn id="88" fill="hold">
                            <p:stCondLst>
                              <p:cond delay="14625"/>
                            </p:stCondLst>
                            <p:childTnLst>
                              <p:par>
                                <p:cTn id="89" presetID="1" presetClass="entr" presetSubtype="0" fill="hold" grpId="0" nodeType="afterEffect">
                                  <p:stCondLst>
                                    <p:cond delay="0"/>
                                  </p:stCondLst>
                                  <p:iterate type="lt">
                                    <p:tmAbs val="75"/>
                                  </p:iterate>
                                  <p:childTnLst>
                                    <p:set>
                                      <p:cBhvr>
                                        <p:cTn id="90" dur="1" fill="hold">
                                          <p:stCondLst>
                                            <p:cond delay="74"/>
                                          </p:stCondLst>
                                        </p:cTn>
                                        <p:tgtEl>
                                          <p:spTgt spid="8297"/>
                                        </p:tgtEl>
                                        <p:attrNameLst>
                                          <p:attrName>style.visibility</p:attrName>
                                        </p:attrNameLst>
                                      </p:cBhvr>
                                      <p:to>
                                        <p:strVal val="visible"/>
                                      </p:to>
                                    </p:set>
                                  </p:childTnLst>
                                </p:cTn>
                              </p:par>
                            </p:childTnLst>
                          </p:cTn>
                        </p:par>
                        <p:par>
                          <p:cTn id="91" fill="hold">
                            <p:stCondLst>
                              <p:cond delay="15075"/>
                            </p:stCondLst>
                            <p:childTnLst>
                              <p:par>
                                <p:cTn id="92" presetID="22" presetClass="entr" presetSubtype="1" fill="hold" grpId="0" nodeType="afterEffect">
                                  <p:stCondLst>
                                    <p:cond delay="0"/>
                                  </p:stCondLst>
                                  <p:childTnLst>
                                    <p:set>
                                      <p:cBhvr>
                                        <p:cTn id="93" dur="1" fill="hold">
                                          <p:stCondLst>
                                            <p:cond delay="0"/>
                                          </p:stCondLst>
                                        </p:cTn>
                                        <p:tgtEl>
                                          <p:spTgt spid="8282"/>
                                        </p:tgtEl>
                                        <p:attrNameLst>
                                          <p:attrName>style.visibility</p:attrName>
                                        </p:attrNameLst>
                                      </p:cBhvr>
                                      <p:to>
                                        <p:strVal val="visible"/>
                                      </p:to>
                                    </p:set>
                                    <p:animEffect transition="in" filter="wipe(up)">
                                      <p:cBhvr>
                                        <p:cTn id="94" dur="500"/>
                                        <p:tgtEl>
                                          <p:spTgt spid="8282"/>
                                        </p:tgtEl>
                                      </p:cBhvr>
                                    </p:animEffect>
                                  </p:childTnLst>
                                </p:cTn>
                              </p:par>
                            </p:childTnLst>
                          </p:cTn>
                        </p:par>
                        <p:par>
                          <p:cTn id="95" fill="hold">
                            <p:stCondLst>
                              <p:cond delay="15575"/>
                            </p:stCondLst>
                            <p:childTnLst>
                              <p:par>
                                <p:cTn id="96" presetID="1" presetClass="entr" presetSubtype="0" fill="hold" grpId="0" nodeType="afterEffect">
                                  <p:stCondLst>
                                    <p:cond delay="0"/>
                                  </p:stCondLst>
                                  <p:iterate type="lt">
                                    <p:tmAbs val="75"/>
                                  </p:iterate>
                                  <p:childTnLst>
                                    <p:set>
                                      <p:cBhvr>
                                        <p:cTn id="97" dur="1" fill="hold">
                                          <p:stCondLst>
                                            <p:cond delay="74"/>
                                          </p:stCondLst>
                                        </p:cTn>
                                        <p:tgtEl>
                                          <p:spTgt spid="8281"/>
                                        </p:tgtEl>
                                        <p:attrNameLst>
                                          <p:attrName>style.visibility</p:attrName>
                                        </p:attrNameLst>
                                      </p:cBhvr>
                                      <p:to>
                                        <p:strVal val="visible"/>
                                      </p:to>
                                    </p:set>
                                  </p:childTnLst>
                                </p:cTn>
                              </p:par>
                            </p:childTnLst>
                          </p:cTn>
                        </p:par>
                        <p:par>
                          <p:cTn id="98" fill="hold">
                            <p:stCondLst>
                              <p:cond delay="15875"/>
                            </p:stCondLst>
                            <p:childTnLst>
                              <p:par>
                                <p:cTn id="99" presetID="22" presetClass="entr" presetSubtype="1" fill="hold" grpId="0" nodeType="afterEffect">
                                  <p:stCondLst>
                                    <p:cond delay="0"/>
                                  </p:stCondLst>
                                  <p:childTnLst>
                                    <p:set>
                                      <p:cBhvr>
                                        <p:cTn id="100" dur="1" fill="hold">
                                          <p:stCondLst>
                                            <p:cond delay="0"/>
                                          </p:stCondLst>
                                        </p:cTn>
                                        <p:tgtEl>
                                          <p:spTgt spid="8284"/>
                                        </p:tgtEl>
                                        <p:attrNameLst>
                                          <p:attrName>style.visibility</p:attrName>
                                        </p:attrNameLst>
                                      </p:cBhvr>
                                      <p:to>
                                        <p:strVal val="visible"/>
                                      </p:to>
                                    </p:set>
                                    <p:animEffect transition="in" filter="wipe(up)">
                                      <p:cBhvr>
                                        <p:cTn id="101" dur="500"/>
                                        <p:tgtEl>
                                          <p:spTgt spid="8284"/>
                                        </p:tgtEl>
                                      </p:cBhvr>
                                    </p:animEffect>
                                  </p:childTnLst>
                                </p:cTn>
                              </p:par>
                            </p:childTnLst>
                          </p:cTn>
                        </p:par>
                        <p:par>
                          <p:cTn id="102" fill="hold">
                            <p:stCondLst>
                              <p:cond delay="16375"/>
                            </p:stCondLst>
                            <p:childTnLst>
                              <p:par>
                                <p:cTn id="103" presetID="1" presetClass="entr" presetSubtype="0" fill="hold" grpId="0" nodeType="afterEffect">
                                  <p:stCondLst>
                                    <p:cond delay="0"/>
                                  </p:stCondLst>
                                  <p:iterate type="lt">
                                    <p:tmAbs val="75"/>
                                  </p:iterate>
                                  <p:childTnLst>
                                    <p:set>
                                      <p:cBhvr>
                                        <p:cTn id="104" dur="1" fill="hold">
                                          <p:stCondLst>
                                            <p:cond delay="74"/>
                                          </p:stCondLst>
                                        </p:cTn>
                                        <p:tgtEl>
                                          <p:spTgt spid="8283"/>
                                        </p:tgtEl>
                                        <p:attrNameLst>
                                          <p:attrName>style.visibility</p:attrName>
                                        </p:attrNameLst>
                                      </p:cBhvr>
                                      <p:to>
                                        <p:strVal val="visible"/>
                                      </p:to>
                                    </p:set>
                                  </p:childTnLst>
                                </p:cTn>
                              </p:par>
                            </p:childTnLst>
                          </p:cTn>
                        </p:par>
                        <p:par>
                          <p:cTn id="105" fill="hold">
                            <p:stCondLst>
                              <p:cond delay="16975"/>
                            </p:stCondLst>
                            <p:childTnLst>
                              <p:par>
                                <p:cTn id="106" presetID="22" presetClass="entr" presetSubtype="1" fill="hold" grpId="0" nodeType="afterEffect">
                                  <p:stCondLst>
                                    <p:cond delay="0"/>
                                  </p:stCondLst>
                                  <p:childTnLst>
                                    <p:set>
                                      <p:cBhvr>
                                        <p:cTn id="107" dur="1" fill="hold">
                                          <p:stCondLst>
                                            <p:cond delay="0"/>
                                          </p:stCondLst>
                                        </p:cTn>
                                        <p:tgtEl>
                                          <p:spTgt spid="8278"/>
                                        </p:tgtEl>
                                        <p:attrNameLst>
                                          <p:attrName>style.visibility</p:attrName>
                                        </p:attrNameLst>
                                      </p:cBhvr>
                                      <p:to>
                                        <p:strVal val="visible"/>
                                      </p:to>
                                    </p:set>
                                    <p:animEffect transition="in" filter="wipe(up)">
                                      <p:cBhvr>
                                        <p:cTn id="108" dur="500"/>
                                        <p:tgtEl>
                                          <p:spTgt spid="8278"/>
                                        </p:tgtEl>
                                      </p:cBhvr>
                                    </p:animEffect>
                                  </p:childTnLst>
                                </p:cTn>
                              </p:par>
                            </p:childTnLst>
                          </p:cTn>
                        </p:par>
                        <p:par>
                          <p:cTn id="109" fill="hold">
                            <p:stCondLst>
                              <p:cond delay="17475"/>
                            </p:stCondLst>
                            <p:childTnLst>
                              <p:par>
                                <p:cTn id="110" presetID="1" presetClass="entr" presetSubtype="0" fill="hold" grpId="0" nodeType="afterEffect">
                                  <p:stCondLst>
                                    <p:cond delay="0"/>
                                  </p:stCondLst>
                                  <p:iterate type="lt">
                                    <p:tmAbs val="75"/>
                                  </p:iterate>
                                  <p:childTnLst>
                                    <p:set>
                                      <p:cBhvr>
                                        <p:cTn id="111" dur="1" fill="hold">
                                          <p:stCondLst>
                                            <p:cond delay="74"/>
                                          </p:stCondLst>
                                        </p:cTn>
                                        <p:tgtEl>
                                          <p:spTgt spid="8277"/>
                                        </p:tgtEl>
                                        <p:attrNameLst>
                                          <p:attrName>style.visibility</p:attrName>
                                        </p:attrNameLst>
                                      </p:cBhvr>
                                      <p:to>
                                        <p:strVal val="visible"/>
                                      </p:to>
                                    </p:set>
                                  </p:childTnLst>
                                </p:cTn>
                              </p:par>
                            </p:childTnLst>
                          </p:cTn>
                        </p:par>
                        <p:par>
                          <p:cTn id="112" fill="hold">
                            <p:stCondLst>
                              <p:cond delay="17850"/>
                            </p:stCondLst>
                            <p:childTnLst>
                              <p:par>
                                <p:cTn id="113" presetID="22" presetClass="entr" presetSubtype="1" fill="hold" grpId="0" nodeType="afterEffect">
                                  <p:stCondLst>
                                    <p:cond delay="0"/>
                                  </p:stCondLst>
                                  <p:childTnLst>
                                    <p:set>
                                      <p:cBhvr>
                                        <p:cTn id="114" dur="1" fill="hold">
                                          <p:stCondLst>
                                            <p:cond delay="0"/>
                                          </p:stCondLst>
                                        </p:cTn>
                                        <p:tgtEl>
                                          <p:spTgt spid="8276"/>
                                        </p:tgtEl>
                                        <p:attrNameLst>
                                          <p:attrName>style.visibility</p:attrName>
                                        </p:attrNameLst>
                                      </p:cBhvr>
                                      <p:to>
                                        <p:strVal val="visible"/>
                                      </p:to>
                                    </p:set>
                                    <p:animEffect transition="in" filter="wipe(up)">
                                      <p:cBhvr>
                                        <p:cTn id="115" dur="500"/>
                                        <p:tgtEl>
                                          <p:spTgt spid="8276"/>
                                        </p:tgtEl>
                                      </p:cBhvr>
                                    </p:animEffect>
                                  </p:childTnLst>
                                </p:cTn>
                              </p:par>
                            </p:childTnLst>
                          </p:cTn>
                        </p:par>
                        <p:par>
                          <p:cTn id="116" fill="hold">
                            <p:stCondLst>
                              <p:cond delay="18350"/>
                            </p:stCondLst>
                            <p:childTnLst>
                              <p:par>
                                <p:cTn id="117" presetID="1" presetClass="entr" presetSubtype="0" fill="hold" grpId="0" nodeType="afterEffect">
                                  <p:stCondLst>
                                    <p:cond delay="0"/>
                                  </p:stCondLst>
                                  <p:iterate type="lt">
                                    <p:tmAbs val="75"/>
                                  </p:iterate>
                                  <p:childTnLst>
                                    <p:set>
                                      <p:cBhvr>
                                        <p:cTn id="118" dur="1" fill="hold">
                                          <p:stCondLst>
                                            <p:cond delay="74"/>
                                          </p:stCondLst>
                                        </p:cTn>
                                        <p:tgtEl>
                                          <p:spTgt spid="8275"/>
                                        </p:tgtEl>
                                        <p:attrNameLst>
                                          <p:attrName>style.visibility</p:attrName>
                                        </p:attrNameLst>
                                      </p:cBhvr>
                                      <p:to>
                                        <p:strVal val="visible"/>
                                      </p:to>
                                    </p:set>
                                  </p:childTnLst>
                                </p:cTn>
                              </p:par>
                            </p:childTnLst>
                          </p:cTn>
                        </p:par>
                        <p:par>
                          <p:cTn id="119" fill="hold">
                            <p:stCondLst>
                              <p:cond delay="18725"/>
                            </p:stCondLst>
                            <p:childTnLst>
                              <p:par>
                                <p:cTn id="120" presetID="22" presetClass="entr" presetSubtype="1" fill="hold" grpId="0" nodeType="afterEffect">
                                  <p:stCondLst>
                                    <p:cond delay="0"/>
                                  </p:stCondLst>
                                  <p:childTnLst>
                                    <p:set>
                                      <p:cBhvr>
                                        <p:cTn id="121" dur="1" fill="hold">
                                          <p:stCondLst>
                                            <p:cond delay="0"/>
                                          </p:stCondLst>
                                        </p:cTn>
                                        <p:tgtEl>
                                          <p:spTgt spid="8270"/>
                                        </p:tgtEl>
                                        <p:attrNameLst>
                                          <p:attrName>style.visibility</p:attrName>
                                        </p:attrNameLst>
                                      </p:cBhvr>
                                      <p:to>
                                        <p:strVal val="visible"/>
                                      </p:to>
                                    </p:set>
                                    <p:animEffect transition="in" filter="wipe(up)">
                                      <p:cBhvr>
                                        <p:cTn id="122" dur="500"/>
                                        <p:tgtEl>
                                          <p:spTgt spid="8270"/>
                                        </p:tgtEl>
                                      </p:cBhvr>
                                    </p:animEffect>
                                  </p:childTnLst>
                                </p:cTn>
                              </p:par>
                            </p:childTnLst>
                          </p:cTn>
                        </p:par>
                        <p:par>
                          <p:cTn id="123" fill="hold">
                            <p:stCondLst>
                              <p:cond delay="19225"/>
                            </p:stCondLst>
                            <p:childTnLst>
                              <p:par>
                                <p:cTn id="124" presetID="1" presetClass="entr" presetSubtype="0" fill="hold" grpId="0" nodeType="afterEffect">
                                  <p:stCondLst>
                                    <p:cond delay="0"/>
                                  </p:stCondLst>
                                  <p:iterate type="lt">
                                    <p:tmAbs val="75"/>
                                  </p:iterate>
                                  <p:childTnLst>
                                    <p:set>
                                      <p:cBhvr>
                                        <p:cTn id="125" dur="1" fill="hold">
                                          <p:stCondLst>
                                            <p:cond delay="74"/>
                                          </p:stCondLst>
                                        </p:cTn>
                                        <p:tgtEl>
                                          <p:spTgt spid="8269"/>
                                        </p:tgtEl>
                                        <p:attrNameLst>
                                          <p:attrName>style.visibility</p:attrName>
                                        </p:attrNameLst>
                                      </p:cBhvr>
                                      <p:to>
                                        <p:strVal val="visible"/>
                                      </p:to>
                                    </p:set>
                                  </p:childTnLst>
                                </p:cTn>
                              </p:par>
                            </p:childTnLst>
                          </p:cTn>
                        </p:par>
                        <p:par>
                          <p:cTn id="126" fill="hold">
                            <p:stCondLst>
                              <p:cond delay="19600"/>
                            </p:stCondLst>
                            <p:childTnLst>
                              <p:par>
                                <p:cTn id="127" presetID="22" presetClass="entr" presetSubtype="1" fill="hold" grpId="0" nodeType="afterEffect">
                                  <p:stCondLst>
                                    <p:cond delay="0"/>
                                  </p:stCondLst>
                                  <p:childTnLst>
                                    <p:set>
                                      <p:cBhvr>
                                        <p:cTn id="128" dur="1" fill="hold">
                                          <p:stCondLst>
                                            <p:cond delay="0"/>
                                          </p:stCondLst>
                                        </p:cTn>
                                        <p:tgtEl>
                                          <p:spTgt spid="8287"/>
                                        </p:tgtEl>
                                        <p:attrNameLst>
                                          <p:attrName>style.visibility</p:attrName>
                                        </p:attrNameLst>
                                      </p:cBhvr>
                                      <p:to>
                                        <p:strVal val="visible"/>
                                      </p:to>
                                    </p:set>
                                    <p:animEffect transition="in" filter="wipe(up)">
                                      <p:cBhvr>
                                        <p:cTn id="129" dur="500"/>
                                        <p:tgtEl>
                                          <p:spTgt spid="8287"/>
                                        </p:tgtEl>
                                      </p:cBhvr>
                                    </p:animEffect>
                                  </p:childTnLst>
                                </p:cTn>
                              </p:par>
                            </p:childTnLst>
                          </p:cTn>
                        </p:par>
                        <p:par>
                          <p:cTn id="130" fill="hold">
                            <p:stCondLst>
                              <p:cond delay="20100"/>
                            </p:stCondLst>
                            <p:childTnLst>
                              <p:par>
                                <p:cTn id="131" presetID="1" presetClass="entr" presetSubtype="0" fill="hold" grpId="0" nodeType="afterEffect">
                                  <p:stCondLst>
                                    <p:cond delay="0"/>
                                  </p:stCondLst>
                                  <p:iterate type="lt">
                                    <p:tmAbs val="75"/>
                                  </p:iterate>
                                  <p:childTnLst>
                                    <p:set>
                                      <p:cBhvr>
                                        <p:cTn id="132" dur="1" fill="hold">
                                          <p:stCondLst>
                                            <p:cond delay="74"/>
                                          </p:stCondLst>
                                        </p:cTn>
                                        <p:tgtEl>
                                          <p:spTgt spid="8288"/>
                                        </p:tgtEl>
                                        <p:attrNameLst>
                                          <p:attrName>style.visibility</p:attrName>
                                        </p:attrNameLst>
                                      </p:cBhvr>
                                      <p:to>
                                        <p:strVal val="visible"/>
                                      </p:to>
                                    </p:set>
                                  </p:childTnLst>
                                </p:cTn>
                              </p:par>
                            </p:childTnLst>
                          </p:cTn>
                        </p:par>
                        <p:par>
                          <p:cTn id="133" fill="hold">
                            <p:stCondLst>
                              <p:cond delay="20625"/>
                            </p:stCondLst>
                            <p:childTnLst>
                              <p:par>
                                <p:cTn id="134" presetID="22" presetClass="entr" presetSubtype="1" fill="hold" grpId="0" nodeType="afterEffect">
                                  <p:stCondLst>
                                    <p:cond delay="0"/>
                                  </p:stCondLst>
                                  <p:childTnLst>
                                    <p:set>
                                      <p:cBhvr>
                                        <p:cTn id="135" dur="1" fill="hold">
                                          <p:stCondLst>
                                            <p:cond delay="0"/>
                                          </p:stCondLst>
                                        </p:cTn>
                                        <p:tgtEl>
                                          <p:spTgt spid="8291"/>
                                        </p:tgtEl>
                                        <p:attrNameLst>
                                          <p:attrName>style.visibility</p:attrName>
                                        </p:attrNameLst>
                                      </p:cBhvr>
                                      <p:to>
                                        <p:strVal val="visible"/>
                                      </p:to>
                                    </p:set>
                                    <p:animEffect transition="in" filter="wipe(up)">
                                      <p:cBhvr>
                                        <p:cTn id="136" dur="500"/>
                                        <p:tgtEl>
                                          <p:spTgt spid="8291"/>
                                        </p:tgtEl>
                                      </p:cBhvr>
                                    </p:animEffect>
                                  </p:childTnLst>
                                </p:cTn>
                              </p:par>
                            </p:childTnLst>
                          </p:cTn>
                        </p:par>
                        <p:par>
                          <p:cTn id="137" fill="hold">
                            <p:stCondLst>
                              <p:cond delay="21125"/>
                            </p:stCondLst>
                            <p:childTnLst>
                              <p:par>
                                <p:cTn id="138" presetID="1" presetClass="entr" presetSubtype="0" fill="hold" grpId="0" nodeType="afterEffect">
                                  <p:stCondLst>
                                    <p:cond delay="0"/>
                                  </p:stCondLst>
                                  <p:iterate type="lt">
                                    <p:tmAbs val="75"/>
                                  </p:iterate>
                                  <p:childTnLst>
                                    <p:set>
                                      <p:cBhvr>
                                        <p:cTn id="139" dur="1" fill="hold">
                                          <p:stCondLst>
                                            <p:cond delay="74"/>
                                          </p:stCondLst>
                                        </p:cTn>
                                        <p:tgtEl>
                                          <p:spTgt spid="8292"/>
                                        </p:tgtEl>
                                        <p:attrNameLst>
                                          <p:attrName>style.visibility</p:attrName>
                                        </p:attrNameLst>
                                      </p:cBhvr>
                                      <p:to>
                                        <p:strVal val="visible"/>
                                      </p:to>
                                    </p:set>
                                  </p:childTnLst>
                                </p:cTn>
                              </p:par>
                            </p:childTnLst>
                          </p:cTn>
                        </p:par>
                        <p:par>
                          <p:cTn id="140" fill="hold">
                            <p:stCondLst>
                              <p:cond delay="21725"/>
                            </p:stCondLst>
                            <p:childTnLst>
                              <p:par>
                                <p:cTn id="141" presetID="22" presetClass="entr" presetSubtype="1" fill="hold" grpId="0" nodeType="afterEffect">
                                  <p:stCondLst>
                                    <p:cond delay="0"/>
                                  </p:stCondLst>
                                  <p:childTnLst>
                                    <p:set>
                                      <p:cBhvr>
                                        <p:cTn id="142" dur="1" fill="hold">
                                          <p:stCondLst>
                                            <p:cond delay="0"/>
                                          </p:stCondLst>
                                        </p:cTn>
                                        <p:tgtEl>
                                          <p:spTgt spid="8285"/>
                                        </p:tgtEl>
                                        <p:attrNameLst>
                                          <p:attrName>style.visibility</p:attrName>
                                        </p:attrNameLst>
                                      </p:cBhvr>
                                      <p:to>
                                        <p:strVal val="visible"/>
                                      </p:to>
                                    </p:set>
                                    <p:animEffect transition="in" filter="wipe(up)">
                                      <p:cBhvr>
                                        <p:cTn id="143" dur="500"/>
                                        <p:tgtEl>
                                          <p:spTgt spid="8285"/>
                                        </p:tgtEl>
                                      </p:cBhvr>
                                    </p:animEffect>
                                  </p:childTnLst>
                                </p:cTn>
                              </p:par>
                            </p:childTnLst>
                          </p:cTn>
                        </p:par>
                        <p:par>
                          <p:cTn id="144" fill="hold">
                            <p:stCondLst>
                              <p:cond delay="22225"/>
                            </p:stCondLst>
                            <p:childTnLst>
                              <p:par>
                                <p:cTn id="145" presetID="1" presetClass="entr" presetSubtype="0" fill="hold" grpId="0" nodeType="afterEffect">
                                  <p:stCondLst>
                                    <p:cond delay="0"/>
                                  </p:stCondLst>
                                  <p:iterate type="lt">
                                    <p:tmAbs val="75"/>
                                  </p:iterate>
                                  <p:childTnLst>
                                    <p:set>
                                      <p:cBhvr>
                                        <p:cTn id="146" dur="1" fill="hold">
                                          <p:stCondLst>
                                            <p:cond delay="74"/>
                                          </p:stCondLst>
                                        </p:cTn>
                                        <p:tgtEl>
                                          <p:spTgt spid="8286"/>
                                        </p:tgtEl>
                                        <p:attrNameLst>
                                          <p:attrName>style.visibility</p:attrName>
                                        </p:attrNameLst>
                                      </p:cBhvr>
                                      <p:to>
                                        <p:strVal val="visible"/>
                                      </p:to>
                                    </p:set>
                                  </p:childTnLst>
                                </p:cTn>
                              </p:par>
                            </p:childTnLst>
                          </p:cTn>
                        </p:par>
                        <p:par>
                          <p:cTn id="147" fill="hold">
                            <p:stCondLst>
                              <p:cond delay="22825"/>
                            </p:stCondLst>
                            <p:childTnLst>
                              <p:par>
                                <p:cTn id="148" presetID="22" presetClass="entr" presetSubtype="1" fill="hold" grpId="0" nodeType="afterEffect">
                                  <p:stCondLst>
                                    <p:cond delay="0"/>
                                  </p:stCondLst>
                                  <p:childTnLst>
                                    <p:set>
                                      <p:cBhvr>
                                        <p:cTn id="149" dur="1" fill="hold">
                                          <p:stCondLst>
                                            <p:cond delay="0"/>
                                          </p:stCondLst>
                                        </p:cTn>
                                        <p:tgtEl>
                                          <p:spTgt spid="8273"/>
                                        </p:tgtEl>
                                        <p:attrNameLst>
                                          <p:attrName>style.visibility</p:attrName>
                                        </p:attrNameLst>
                                      </p:cBhvr>
                                      <p:to>
                                        <p:strVal val="visible"/>
                                      </p:to>
                                    </p:set>
                                    <p:animEffect transition="in" filter="wipe(up)">
                                      <p:cBhvr>
                                        <p:cTn id="150" dur="500"/>
                                        <p:tgtEl>
                                          <p:spTgt spid="8273"/>
                                        </p:tgtEl>
                                      </p:cBhvr>
                                    </p:animEffect>
                                  </p:childTnLst>
                                </p:cTn>
                              </p:par>
                            </p:childTnLst>
                          </p:cTn>
                        </p:par>
                        <p:par>
                          <p:cTn id="151" fill="hold">
                            <p:stCondLst>
                              <p:cond delay="23325"/>
                            </p:stCondLst>
                            <p:childTnLst>
                              <p:par>
                                <p:cTn id="152" presetID="1" presetClass="entr" presetSubtype="0" fill="hold" grpId="0" nodeType="afterEffect">
                                  <p:stCondLst>
                                    <p:cond delay="0"/>
                                  </p:stCondLst>
                                  <p:iterate type="lt">
                                    <p:tmAbs val="75"/>
                                  </p:iterate>
                                  <p:childTnLst>
                                    <p:set>
                                      <p:cBhvr>
                                        <p:cTn id="153" dur="1" fill="hold">
                                          <p:stCondLst>
                                            <p:cond delay="74"/>
                                          </p:stCondLst>
                                        </p:cTn>
                                        <p:tgtEl>
                                          <p:spTgt spid="8274"/>
                                        </p:tgtEl>
                                        <p:attrNameLst>
                                          <p:attrName>style.visibility</p:attrName>
                                        </p:attrNameLst>
                                      </p:cBhvr>
                                      <p:to>
                                        <p:strVal val="visible"/>
                                      </p:to>
                                    </p:set>
                                  </p:childTnLst>
                                </p:cTn>
                              </p:par>
                            </p:childTnLst>
                          </p:cTn>
                        </p:par>
                        <p:par>
                          <p:cTn id="154" fill="hold">
                            <p:stCondLst>
                              <p:cond delay="24000"/>
                            </p:stCondLst>
                            <p:childTnLst>
                              <p:par>
                                <p:cTn id="155" presetID="22" presetClass="entr" presetSubtype="1" fill="hold" grpId="0" nodeType="afterEffect">
                                  <p:stCondLst>
                                    <p:cond delay="0"/>
                                  </p:stCondLst>
                                  <p:childTnLst>
                                    <p:set>
                                      <p:cBhvr>
                                        <p:cTn id="156" dur="1" fill="hold">
                                          <p:stCondLst>
                                            <p:cond delay="0"/>
                                          </p:stCondLst>
                                        </p:cTn>
                                        <p:tgtEl>
                                          <p:spTgt spid="8290"/>
                                        </p:tgtEl>
                                        <p:attrNameLst>
                                          <p:attrName>style.visibility</p:attrName>
                                        </p:attrNameLst>
                                      </p:cBhvr>
                                      <p:to>
                                        <p:strVal val="visible"/>
                                      </p:to>
                                    </p:set>
                                    <p:animEffect transition="in" filter="wipe(up)">
                                      <p:cBhvr>
                                        <p:cTn id="157" dur="500"/>
                                        <p:tgtEl>
                                          <p:spTgt spid="8290"/>
                                        </p:tgtEl>
                                      </p:cBhvr>
                                    </p:animEffect>
                                  </p:childTnLst>
                                </p:cTn>
                              </p:par>
                            </p:childTnLst>
                          </p:cTn>
                        </p:par>
                        <p:par>
                          <p:cTn id="158" fill="hold">
                            <p:stCondLst>
                              <p:cond delay="24500"/>
                            </p:stCondLst>
                            <p:childTnLst>
                              <p:par>
                                <p:cTn id="159" presetID="1" presetClass="entr" presetSubtype="0" fill="hold" grpId="0" nodeType="afterEffect">
                                  <p:stCondLst>
                                    <p:cond delay="0"/>
                                  </p:stCondLst>
                                  <p:iterate type="lt">
                                    <p:tmAbs val="75"/>
                                  </p:iterate>
                                  <p:childTnLst>
                                    <p:set>
                                      <p:cBhvr>
                                        <p:cTn id="160" dur="1" fill="hold">
                                          <p:stCondLst>
                                            <p:cond delay="74"/>
                                          </p:stCondLst>
                                        </p:cTn>
                                        <p:tgtEl>
                                          <p:spTgt spid="8289"/>
                                        </p:tgtEl>
                                        <p:attrNameLst>
                                          <p:attrName>style.visibility</p:attrName>
                                        </p:attrNameLst>
                                      </p:cBhvr>
                                      <p:to>
                                        <p:strVal val="visible"/>
                                      </p:to>
                                    </p:set>
                                  </p:childTnLst>
                                </p:cTn>
                              </p:par>
                            </p:childTnLst>
                          </p:cTn>
                        </p:par>
                        <p:par>
                          <p:cTn id="161" fill="hold">
                            <p:stCondLst>
                              <p:cond delay="24875"/>
                            </p:stCondLst>
                            <p:childTnLst>
                              <p:par>
                                <p:cTn id="162" presetID="22" presetClass="entr" presetSubtype="1" fill="hold" grpId="0" nodeType="afterEffect">
                                  <p:stCondLst>
                                    <p:cond delay="0"/>
                                  </p:stCondLst>
                                  <p:childTnLst>
                                    <p:set>
                                      <p:cBhvr>
                                        <p:cTn id="163" dur="1" fill="hold">
                                          <p:stCondLst>
                                            <p:cond delay="0"/>
                                          </p:stCondLst>
                                        </p:cTn>
                                        <p:tgtEl>
                                          <p:spTgt spid="8247"/>
                                        </p:tgtEl>
                                        <p:attrNameLst>
                                          <p:attrName>style.visibility</p:attrName>
                                        </p:attrNameLst>
                                      </p:cBhvr>
                                      <p:to>
                                        <p:strVal val="visible"/>
                                      </p:to>
                                    </p:set>
                                    <p:animEffect transition="in" filter="wipe(up)">
                                      <p:cBhvr>
                                        <p:cTn id="164" dur="500"/>
                                        <p:tgtEl>
                                          <p:spTgt spid="8247"/>
                                        </p:tgtEl>
                                      </p:cBhvr>
                                    </p:animEffect>
                                  </p:childTnLst>
                                </p:cTn>
                              </p:par>
                            </p:childTnLst>
                          </p:cTn>
                        </p:par>
                        <p:par>
                          <p:cTn id="165" fill="hold">
                            <p:stCondLst>
                              <p:cond delay="25375"/>
                            </p:stCondLst>
                            <p:childTnLst>
                              <p:par>
                                <p:cTn id="166" presetID="1" presetClass="entr" presetSubtype="0" fill="hold" grpId="0" nodeType="afterEffect">
                                  <p:stCondLst>
                                    <p:cond delay="0"/>
                                  </p:stCondLst>
                                  <p:iterate type="lt">
                                    <p:tmAbs val="75"/>
                                  </p:iterate>
                                  <p:childTnLst>
                                    <p:set>
                                      <p:cBhvr>
                                        <p:cTn id="167" dur="1" fill="hold">
                                          <p:stCondLst>
                                            <p:cond delay="74"/>
                                          </p:stCondLst>
                                        </p:cTn>
                                        <p:tgtEl>
                                          <p:spTgt spid="8248"/>
                                        </p:tgtEl>
                                        <p:attrNameLst>
                                          <p:attrName>style.visibility</p:attrName>
                                        </p:attrNameLst>
                                      </p:cBhvr>
                                      <p:to>
                                        <p:strVal val="visible"/>
                                      </p:to>
                                    </p:set>
                                  </p:childTnLst>
                                </p:cTn>
                              </p:par>
                            </p:childTnLst>
                          </p:cTn>
                        </p:par>
                        <p:par>
                          <p:cTn id="168" fill="hold">
                            <p:stCondLst>
                              <p:cond delay="25750"/>
                            </p:stCondLst>
                            <p:childTnLst>
                              <p:par>
                                <p:cTn id="169" presetID="22" presetClass="entr" presetSubtype="1" fill="hold" grpId="0" nodeType="afterEffect">
                                  <p:stCondLst>
                                    <p:cond delay="0"/>
                                  </p:stCondLst>
                                  <p:childTnLst>
                                    <p:set>
                                      <p:cBhvr>
                                        <p:cTn id="170" dur="1" fill="hold">
                                          <p:stCondLst>
                                            <p:cond delay="0"/>
                                          </p:stCondLst>
                                        </p:cTn>
                                        <p:tgtEl>
                                          <p:spTgt spid="8252"/>
                                        </p:tgtEl>
                                        <p:attrNameLst>
                                          <p:attrName>style.visibility</p:attrName>
                                        </p:attrNameLst>
                                      </p:cBhvr>
                                      <p:to>
                                        <p:strVal val="visible"/>
                                      </p:to>
                                    </p:set>
                                    <p:animEffect transition="in" filter="wipe(up)">
                                      <p:cBhvr>
                                        <p:cTn id="171" dur="500"/>
                                        <p:tgtEl>
                                          <p:spTgt spid="8252"/>
                                        </p:tgtEl>
                                      </p:cBhvr>
                                    </p:animEffect>
                                  </p:childTnLst>
                                </p:cTn>
                              </p:par>
                            </p:childTnLst>
                          </p:cTn>
                        </p:par>
                        <p:par>
                          <p:cTn id="172" fill="hold">
                            <p:stCondLst>
                              <p:cond delay="26250"/>
                            </p:stCondLst>
                            <p:childTnLst>
                              <p:par>
                                <p:cTn id="173" presetID="1" presetClass="entr" presetSubtype="0" fill="hold" grpId="0" nodeType="afterEffect">
                                  <p:stCondLst>
                                    <p:cond delay="0"/>
                                  </p:stCondLst>
                                  <p:iterate type="lt">
                                    <p:tmAbs val="75"/>
                                  </p:iterate>
                                  <p:childTnLst>
                                    <p:set>
                                      <p:cBhvr>
                                        <p:cTn id="174" dur="1" fill="hold">
                                          <p:stCondLst>
                                            <p:cond delay="74"/>
                                          </p:stCondLst>
                                        </p:cTn>
                                        <p:tgtEl>
                                          <p:spTgt spid="8251"/>
                                        </p:tgtEl>
                                        <p:attrNameLst>
                                          <p:attrName>style.visibility</p:attrName>
                                        </p:attrNameLst>
                                      </p:cBhvr>
                                      <p:to>
                                        <p:strVal val="visible"/>
                                      </p:to>
                                    </p:set>
                                  </p:childTnLst>
                                </p:cTn>
                              </p:par>
                            </p:childTnLst>
                          </p:cTn>
                        </p:par>
                        <p:par>
                          <p:cTn id="175" fill="hold">
                            <p:stCondLst>
                              <p:cond delay="26625"/>
                            </p:stCondLst>
                            <p:childTnLst>
                              <p:par>
                                <p:cTn id="176" presetID="22" presetClass="entr" presetSubtype="1" fill="hold" grpId="0" nodeType="afterEffect">
                                  <p:stCondLst>
                                    <p:cond delay="0"/>
                                  </p:stCondLst>
                                  <p:childTnLst>
                                    <p:set>
                                      <p:cBhvr>
                                        <p:cTn id="177" dur="1" fill="hold">
                                          <p:stCondLst>
                                            <p:cond delay="0"/>
                                          </p:stCondLst>
                                        </p:cTn>
                                        <p:tgtEl>
                                          <p:spTgt spid="8253"/>
                                        </p:tgtEl>
                                        <p:attrNameLst>
                                          <p:attrName>style.visibility</p:attrName>
                                        </p:attrNameLst>
                                      </p:cBhvr>
                                      <p:to>
                                        <p:strVal val="visible"/>
                                      </p:to>
                                    </p:set>
                                    <p:animEffect transition="in" filter="wipe(up)">
                                      <p:cBhvr>
                                        <p:cTn id="178" dur="500"/>
                                        <p:tgtEl>
                                          <p:spTgt spid="8253"/>
                                        </p:tgtEl>
                                      </p:cBhvr>
                                    </p:animEffect>
                                  </p:childTnLst>
                                </p:cTn>
                              </p:par>
                            </p:childTnLst>
                          </p:cTn>
                        </p:par>
                        <p:par>
                          <p:cTn id="179" fill="hold">
                            <p:stCondLst>
                              <p:cond delay="27125"/>
                            </p:stCondLst>
                            <p:childTnLst>
                              <p:par>
                                <p:cTn id="180" presetID="1" presetClass="entr" presetSubtype="0" fill="hold" grpId="0" nodeType="afterEffect">
                                  <p:stCondLst>
                                    <p:cond delay="0"/>
                                  </p:stCondLst>
                                  <p:iterate type="lt">
                                    <p:tmAbs val="75"/>
                                  </p:iterate>
                                  <p:childTnLst>
                                    <p:set>
                                      <p:cBhvr>
                                        <p:cTn id="181" dur="1" fill="hold">
                                          <p:stCondLst>
                                            <p:cond delay="74"/>
                                          </p:stCondLst>
                                        </p:cTn>
                                        <p:tgtEl>
                                          <p:spTgt spid="8254"/>
                                        </p:tgtEl>
                                        <p:attrNameLst>
                                          <p:attrName>style.visibility</p:attrName>
                                        </p:attrNameLst>
                                      </p:cBhvr>
                                      <p:to>
                                        <p:strVal val="visible"/>
                                      </p:to>
                                    </p:set>
                                  </p:childTnLst>
                                </p:cTn>
                              </p:par>
                            </p:childTnLst>
                          </p:cTn>
                        </p:par>
                        <p:par>
                          <p:cTn id="182" fill="hold">
                            <p:stCondLst>
                              <p:cond delay="27950"/>
                            </p:stCondLst>
                            <p:childTnLst>
                              <p:par>
                                <p:cTn id="183" presetID="22" presetClass="entr" presetSubtype="1" fill="hold" grpId="0" nodeType="afterEffect">
                                  <p:stCondLst>
                                    <p:cond delay="0"/>
                                  </p:stCondLst>
                                  <p:childTnLst>
                                    <p:set>
                                      <p:cBhvr>
                                        <p:cTn id="184" dur="1" fill="hold">
                                          <p:stCondLst>
                                            <p:cond delay="0"/>
                                          </p:stCondLst>
                                        </p:cTn>
                                        <p:tgtEl>
                                          <p:spTgt spid="8249"/>
                                        </p:tgtEl>
                                        <p:attrNameLst>
                                          <p:attrName>style.visibility</p:attrName>
                                        </p:attrNameLst>
                                      </p:cBhvr>
                                      <p:to>
                                        <p:strVal val="visible"/>
                                      </p:to>
                                    </p:set>
                                    <p:animEffect transition="in" filter="wipe(up)">
                                      <p:cBhvr>
                                        <p:cTn id="185" dur="500"/>
                                        <p:tgtEl>
                                          <p:spTgt spid="8249"/>
                                        </p:tgtEl>
                                      </p:cBhvr>
                                    </p:animEffect>
                                  </p:childTnLst>
                                </p:cTn>
                              </p:par>
                            </p:childTnLst>
                          </p:cTn>
                        </p:par>
                        <p:par>
                          <p:cTn id="186" fill="hold">
                            <p:stCondLst>
                              <p:cond delay="28450"/>
                            </p:stCondLst>
                            <p:childTnLst>
                              <p:par>
                                <p:cTn id="187" presetID="1" presetClass="entr" presetSubtype="0" fill="hold" grpId="0" nodeType="afterEffect">
                                  <p:stCondLst>
                                    <p:cond delay="0"/>
                                  </p:stCondLst>
                                  <p:iterate type="lt">
                                    <p:tmAbs val="75"/>
                                  </p:iterate>
                                  <p:childTnLst>
                                    <p:set>
                                      <p:cBhvr>
                                        <p:cTn id="188" dur="1" fill="hold">
                                          <p:stCondLst>
                                            <p:cond delay="74"/>
                                          </p:stCondLst>
                                        </p:cTn>
                                        <p:tgtEl>
                                          <p:spTgt spid="8250"/>
                                        </p:tgtEl>
                                        <p:attrNameLst>
                                          <p:attrName>style.visibility</p:attrName>
                                        </p:attrNameLst>
                                      </p:cBhvr>
                                      <p:to>
                                        <p:strVal val="visible"/>
                                      </p:to>
                                    </p:set>
                                  </p:childTnLst>
                                </p:cTn>
                              </p:par>
                            </p:childTnLst>
                          </p:cTn>
                        </p:par>
                        <p:par>
                          <p:cTn id="189" fill="hold">
                            <p:stCondLst>
                              <p:cond delay="28975"/>
                            </p:stCondLst>
                            <p:childTnLst>
                              <p:par>
                                <p:cTn id="190" presetID="22" presetClass="entr" presetSubtype="1" fill="hold" grpId="0" nodeType="afterEffect">
                                  <p:stCondLst>
                                    <p:cond delay="0"/>
                                  </p:stCondLst>
                                  <p:childTnLst>
                                    <p:set>
                                      <p:cBhvr>
                                        <p:cTn id="191" dur="1" fill="hold">
                                          <p:stCondLst>
                                            <p:cond delay="0"/>
                                          </p:stCondLst>
                                        </p:cTn>
                                        <p:tgtEl>
                                          <p:spTgt spid="8246"/>
                                        </p:tgtEl>
                                        <p:attrNameLst>
                                          <p:attrName>style.visibility</p:attrName>
                                        </p:attrNameLst>
                                      </p:cBhvr>
                                      <p:to>
                                        <p:strVal val="visible"/>
                                      </p:to>
                                    </p:set>
                                    <p:animEffect transition="in" filter="wipe(up)">
                                      <p:cBhvr>
                                        <p:cTn id="192" dur="500"/>
                                        <p:tgtEl>
                                          <p:spTgt spid="8246"/>
                                        </p:tgtEl>
                                      </p:cBhvr>
                                    </p:animEffect>
                                  </p:childTnLst>
                                </p:cTn>
                              </p:par>
                            </p:childTnLst>
                          </p:cTn>
                        </p:par>
                        <p:par>
                          <p:cTn id="193" fill="hold">
                            <p:stCondLst>
                              <p:cond delay="29475"/>
                            </p:stCondLst>
                            <p:childTnLst>
                              <p:par>
                                <p:cTn id="194" presetID="1" presetClass="entr" presetSubtype="0" fill="hold" grpId="0" nodeType="afterEffect">
                                  <p:stCondLst>
                                    <p:cond delay="0"/>
                                  </p:stCondLst>
                                  <p:iterate type="lt">
                                    <p:tmAbs val="75"/>
                                  </p:iterate>
                                  <p:childTnLst>
                                    <p:set>
                                      <p:cBhvr>
                                        <p:cTn id="195" dur="1" fill="hold">
                                          <p:stCondLst>
                                            <p:cond delay="74"/>
                                          </p:stCondLst>
                                        </p:cTn>
                                        <p:tgtEl>
                                          <p:spTgt spid="8245"/>
                                        </p:tgtEl>
                                        <p:attrNameLst>
                                          <p:attrName>style.visibility</p:attrName>
                                        </p:attrNameLst>
                                      </p:cBhvr>
                                      <p:to>
                                        <p:strVal val="visible"/>
                                      </p:to>
                                    </p:set>
                                  </p:childTnLst>
                                </p:cTn>
                              </p:par>
                            </p:childTnLst>
                          </p:cTn>
                        </p:par>
                        <p:par>
                          <p:cTn id="196" fill="hold">
                            <p:stCondLst>
                              <p:cond delay="30300"/>
                            </p:stCondLst>
                            <p:childTnLst>
                              <p:par>
                                <p:cTn id="197" presetID="20" presetClass="entr" presetSubtype="0" fill="hold" grpId="0" nodeType="afterEffect">
                                  <p:stCondLst>
                                    <p:cond delay="0"/>
                                  </p:stCondLst>
                                  <p:childTnLst>
                                    <p:set>
                                      <p:cBhvr>
                                        <p:cTn id="198" dur="1" fill="hold">
                                          <p:stCondLst>
                                            <p:cond delay="0"/>
                                          </p:stCondLst>
                                        </p:cTn>
                                        <p:tgtEl>
                                          <p:spTgt spid="8299"/>
                                        </p:tgtEl>
                                        <p:attrNameLst>
                                          <p:attrName>style.visibility</p:attrName>
                                        </p:attrNameLst>
                                      </p:cBhvr>
                                      <p:to>
                                        <p:strVal val="visible"/>
                                      </p:to>
                                    </p:set>
                                    <p:animEffect transition="in" filter="wedge">
                                      <p:cBhvr>
                                        <p:cTn id="199" dur="500"/>
                                        <p:tgtEl>
                                          <p:spTgt spid="8299"/>
                                        </p:tgtEl>
                                      </p:cBhvr>
                                    </p:animEffect>
                                  </p:childTnLst>
                                </p:cTn>
                              </p:par>
                            </p:childTnLst>
                          </p:cTn>
                        </p:par>
                        <p:par>
                          <p:cTn id="200" fill="hold">
                            <p:stCondLst>
                              <p:cond delay="30800"/>
                            </p:stCondLst>
                            <p:childTnLst>
                              <p:par>
                                <p:cTn id="201" presetID="22" presetClass="entr" presetSubtype="1" fill="hold" grpId="0" nodeType="afterEffect">
                                  <p:stCondLst>
                                    <p:cond delay="0"/>
                                  </p:stCondLst>
                                  <p:childTnLst>
                                    <p:set>
                                      <p:cBhvr>
                                        <p:cTn id="202" dur="1" fill="hold">
                                          <p:stCondLst>
                                            <p:cond delay="0"/>
                                          </p:stCondLst>
                                        </p:cTn>
                                        <p:tgtEl>
                                          <p:spTgt spid="8307"/>
                                        </p:tgtEl>
                                        <p:attrNameLst>
                                          <p:attrName>style.visibility</p:attrName>
                                        </p:attrNameLst>
                                      </p:cBhvr>
                                      <p:to>
                                        <p:strVal val="visible"/>
                                      </p:to>
                                    </p:set>
                                    <p:animEffect transition="in" filter="wipe(up)">
                                      <p:cBhvr>
                                        <p:cTn id="203" dur="500"/>
                                        <p:tgtEl>
                                          <p:spTgt spid="8307"/>
                                        </p:tgtEl>
                                      </p:cBhvr>
                                    </p:animEffect>
                                  </p:childTnLst>
                                </p:cTn>
                              </p:par>
                            </p:childTnLst>
                          </p:cTn>
                        </p:par>
                        <p:par>
                          <p:cTn id="204" fill="hold">
                            <p:stCondLst>
                              <p:cond delay="31300"/>
                            </p:stCondLst>
                            <p:childTnLst>
                              <p:par>
                                <p:cTn id="205" presetID="12" presetClass="entr" presetSubtype="1" fill="hold" grpId="0" nodeType="afterEffect">
                                  <p:stCondLst>
                                    <p:cond delay="0"/>
                                  </p:stCondLst>
                                  <p:childTnLst>
                                    <p:set>
                                      <p:cBhvr>
                                        <p:cTn id="206" dur="1" fill="hold">
                                          <p:stCondLst>
                                            <p:cond delay="0"/>
                                          </p:stCondLst>
                                        </p:cTn>
                                        <p:tgtEl>
                                          <p:spTgt spid="8306"/>
                                        </p:tgtEl>
                                        <p:attrNameLst>
                                          <p:attrName>style.visibility</p:attrName>
                                        </p:attrNameLst>
                                      </p:cBhvr>
                                      <p:to>
                                        <p:strVal val="visible"/>
                                      </p:to>
                                    </p:set>
                                    <p:animEffect transition="in" filter="slide(fromTop)">
                                      <p:cBhvr>
                                        <p:cTn id="207" dur="500"/>
                                        <p:tgtEl>
                                          <p:spTgt spid="8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5" grpId="0" autoUpdateAnimBg="0"/>
      <p:bldP spid="8246" grpId="0" animBg="1"/>
      <p:bldP spid="8247" grpId="0" animBg="1"/>
      <p:bldP spid="8248" grpId="0" autoUpdateAnimBg="0"/>
      <p:bldP spid="8249" grpId="0" animBg="1"/>
      <p:bldP spid="8250" grpId="0" autoUpdateAnimBg="0"/>
      <p:bldP spid="8251" grpId="0" autoUpdateAnimBg="0"/>
      <p:bldP spid="8252" grpId="0" animBg="1"/>
      <p:bldP spid="8253" grpId="0" animBg="1"/>
      <p:bldP spid="8254" grpId="0" autoUpdateAnimBg="0"/>
      <p:bldP spid="8255" grpId="0" autoUpdateAnimBg="0"/>
      <p:bldP spid="8256" grpId="0" animBg="1"/>
      <p:bldP spid="8257" grpId="0" autoUpdateAnimBg="0"/>
      <p:bldP spid="8258" grpId="0" animBg="1"/>
      <p:bldP spid="8259" grpId="0" autoUpdateAnimBg="0"/>
      <p:bldP spid="8260" grpId="0" animBg="1"/>
      <p:bldP spid="8261" grpId="0" animBg="1"/>
      <p:bldP spid="8262" grpId="0" autoUpdateAnimBg="0"/>
      <p:bldP spid="8263" grpId="0" animBg="1"/>
      <p:bldP spid="8264" grpId="0" autoUpdateAnimBg="0"/>
      <p:bldP spid="8265" grpId="0" autoUpdateAnimBg="0"/>
      <p:bldP spid="8266" grpId="0" animBg="1"/>
      <p:bldP spid="8267" grpId="0" autoUpdateAnimBg="0"/>
      <p:bldP spid="8268" grpId="0" animBg="1"/>
      <p:bldP spid="8269" grpId="0" autoUpdateAnimBg="0"/>
      <p:bldP spid="8270" grpId="0" animBg="1"/>
      <p:bldP spid="8271" grpId="0" autoUpdateAnimBg="0"/>
      <p:bldP spid="8272" grpId="0" animBg="1"/>
      <p:bldP spid="8273" grpId="0" animBg="1"/>
      <p:bldP spid="8274" grpId="0" autoUpdateAnimBg="0"/>
      <p:bldP spid="8275" grpId="0" autoUpdateAnimBg="0"/>
      <p:bldP spid="8276" grpId="0" animBg="1"/>
      <p:bldP spid="8277" grpId="0" autoUpdateAnimBg="0"/>
      <p:bldP spid="8278" grpId="0" animBg="1"/>
      <p:bldP spid="8279" grpId="0" animBg="1"/>
      <p:bldP spid="8280" grpId="0" autoUpdateAnimBg="0"/>
      <p:bldP spid="8281" grpId="0" autoUpdateAnimBg="0"/>
      <p:bldP spid="8282" grpId="0" animBg="1"/>
      <p:bldP spid="8283" grpId="0" autoUpdateAnimBg="0"/>
      <p:bldP spid="8284" grpId="0" animBg="1"/>
      <p:bldP spid="8285" grpId="0" animBg="1"/>
      <p:bldP spid="8286" grpId="0" autoUpdateAnimBg="0"/>
      <p:bldP spid="8287" grpId="0" animBg="1"/>
      <p:bldP spid="8288" grpId="0" autoUpdateAnimBg="0"/>
      <p:bldP spid="8289" grpId="0" autoUpdateAnimBg="0"/>
      <p:bldP spid="8290" grpId="0" animBg="1"/>
      <p:bldP spid="8291" grpId="0" animBg="1"/>
      <p:bldP spid="8292" grpId="0" autoUpdateAnimBg="0"/>
      <p:bldP spid="8295" grpId="0" autoUpdateAnimBg="0"/>
      <p:bldP spid="8296" grpId="0" animBg="1"/>
      <p:bldP spid="8297" grpId="0" autoUpdateAnimBg="0"/>
      <p:bldP spid="8298" grpId="0" autoUpdateAnimBg="0"/>
      <p:bldP spid="8299" grpId="0" animBg="1" autoUpdateAnimBg="0"/>
      <p:bldP spid="8300" grpId="0" autoUpdateAnimBg="0"/>
      <p:bldP spid="8301" grpId="0" animBg="1"/>
      <p:bldP spid="8306" grpId="0" animBg="1" autoUpdateAnimBg="0"/>
      <p:bldP spid="83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066800" y="466725"/>
            <a:ext cx="4800600" cy="400110"/>
          </a:xfrm>
          <a:prstGeom prst="rect">
            <a:avLst/>
          </a:prstGeom>
          <a:noFill/>
        </p:spPr>
        <p:txBody>
          <a:bodyPr>
            <a:spAutoFit/>
          </a:bodyPr>
          <a:lstStyle/>
          <a:p>
            <a:pPr fontAlgn="auto">
              <a:spcBef>
                <a:spcPts val="0"/>
              </a:spcBef>
              <a:spcAft>
                <a:spcPts val="0"/>
              </a:spcAft>
              <a:defRPr/>
            </a:pPr>
            <a:r>
              <a:rPr lang="en-US" sz="2000" dirty="0" smtClean="0">
                <a:solidFill>
                  <a:srgbClr val="00B050"/>
                </a:solidFill>
                <a:effectLst>
                  <a:outerShdw blurRad="38100" dist="38100" dir="2700000" algn="tl">
                    <a:srgbClr val="000000">
                      <a:alpha val="43137"/>
                    </a:srgbClr>
                  </a:outerShdw>
                </a:effectLst>
              </a:rPr>
              <a:t>Road Map</a:t>
            </a:r>
            <a:endParaRPr lang="en-US" sz="2000" dirty="0">
              <a:solidFill>
                <a:srgbClr val="00B050"/>
              </a:solidFill>
              <a:effectLst>
                <a:outerShdw blurRad="38100" dist="38100" dir="2700000" algn="tl">
                  <a:srgbClr val="000000">
                    <a:alpha val="43137"/>
                  </a:srgbClr>
                </a:outerShdw>
              </a:effectLst>
            </a:endParaRPr>
          </a:p>
        </p:txBody>
      </p:sp>
      <p:pic>
        <p:nvPicPr>
          <p:cNvPr id="27"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5293" t="18661" r="78026" b="15648"/>
          <a:stretch>
            <a:fillRect/>
          </a:stretch>
        </p:blipFill>
        <p:spPr bwMode="auto">
          <a:xfrm>
            <a:off x="152400" y="152400"/>
            <a:ext cx="801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29010" t="18661" r="3381" b="15648"/>
          <a:stretch>
            <a:fillRect/>
          </a:stretch>
        </p:blipFill>
        <p:spPr bwMode="auto">
          <a:xfrm>
            <a:off x="5791200" y="152400"/>
            <a:ext cx="3251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2333927117"/>
              </p:ext>
            </p:extLst>
          </p:nvPr>
        </p:nvGraphicFramePr>
        <p:xfrm>
          <a:off x="553244" y="2286000"/>
          <a:ext cx="8209756"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p:nvPr/>
        </p:nvCxnSpPr>
        <p:spPr>
          <a:xfrm>
            <a:off x="553244" y="3581400"/>
            <a:ext cx="8133556" cy="1587"/>
          </a:xfrm>
          <a:prstGeom prst="straightConnector1">
            <a:avLst/>
          </a:prstGeom>
          <a:ln>
            <a:solidFill>
              <a:srgbClr val="CC3300"/>
            </a:solidFill>
            <a:tailEnd type="arrow"/>
          </a:ln>
        </p:spPr>
        <p:style>
          <a:lnRef idx="3">
            <a:schemeClr val="accent2"/>
          </a:lnRef>
          <a:fillRef idx="0">
            <a:schemeClr val="accent2"/>
          </a:fillRef>
          <a:effectRef idx="2">
            <a:schemeClr val="accent2"/>
          </a:effectRef>
          <a:fontRef idx="minor">
            <a:schemeClr val="tx1"/>
          </a:fontRef>
        </p:style>
      </p:cxnSp>
      <p:sp>
        <p:nvSpPr>
          <p:cNvPr id="8" name="TextBox 14"/>
          <p:cNvSpPr txBox="1">
            <a:spLocks noChangeArrowheads="1"/>
          </p:cNvSpPr>
          <p:nvPr/>
        </p:nvSpPr>
        <p:spPr bwMode="auto">
          <a:xfrm>
            <a:off x="1762125" y="1362670"/>
            <a:ext cx="5095875" cy="923330"/>
          </a:xfrm>
          <a:prstGeom prst="rect">
            <a:avLst/>
          </a:prstGeom>
          <a:noFill/>
          <a:ln w="9525">
            <a:noFill/>
            <a:miter lim="800000"/>
            <a:headEnd/>
            <a:tailEnd/>
          </a:ln>
        </p:spPr>
        <p:txBody>
          <a:bodyPr wrap="square">
            <a:spAutoFit/>
          </a:bodyPr>
          <a:lstStyle/>
          <a:p>
            <a:pPr algn="ctr"/>
            <a:r>
              <a:rPr lang="en-US" u="sng" dirty="0" smtClean="0">
                <a:cs typeface="AL-Mohanad" pitchFamily="2" charset="-78"/>
              </a:rPr>
              <a:t>Road Map </a:t>
            </a:r>
            <a:endParaRPr lang="en-US" u="sng" dirty="0" smtClean="0">
              <a:cs typeface="AL-Mohanad" pitchFamily="2" charset="-78"/>
            </a:endParaRPr>
          </a:p>
          <a:p>
            <a:pPr algn="ctr"/>
            <a:r>
              <a:rPr lang="en-US" u="sng" dirty="0">
                <a:cs typeface="AL-Mohanad" pitchFamily="2" charset="-78"/>
              </a:rPr>
              <a:t>T</a:t>
            </a:r>
            <a:r>
              <a:rPr lang="en-US" u="sng" dirty="0" smtClean="0">
                <a:cs typeface="AL-Mohanad" pitchFamily="2" charset="-78"/>
              </a:rPr>
              <a:t>o </a:t>
            </a:r>
            <a:r>
              <a:rPr lang="en-US" u="sng" dirty="0" smtClean="0">
                <a:cs typeface="AL-Mohanad" pitchFamily="2" charset="-78"/>
              </a:rPr>
              <a:t>Assure the Safe use of </a:t>
            </a:r>
          </a:p>
          <a:p>
            <a:pPr algn="ctr"/>
            <a:r>
              <a:rPr lang="en-US" u="sng" dirty="0" smtClean="0">
                <a:cs typeface="AL-Mohanad" pitchFamily="2" charset="-78"/>
              </a:rPr>
              <a:t>Ex or </a:t>
            </a:r>
            <a:r>
              <a:rPr lang="en-US" u="sng" dirty="0" err="1" smtClean="0">
                <a:cs typeface="AL-Mohanad" pitchFamily="2" charset="-78"/>
              </a:rPr>
              <a:t>Hazloc</a:t>
            </a:r>
            <a:r>
              <a:rPr lang="en-US" u="sng" dirty="0" smtClean="0">
                <a:cs typeface="AL-Mohanad" pitchFamily="2" charset="-78"/>
              </a:rPr>
              <a:t> equipment in </a:t>
            </a:r>
            <a:r>
              <a:rPr lang="en-US" u="sng" dirty="0" smtClean="0">
                <a:cs typeface="AL-Mohanad" pitchFamily="2" charset="-78"/>
              </a:rPr>
              <a:t>UAE</a:t>
            </a:r>
            <a:endParaRPr lang="en-GB" u="sng" dirty="0">
              <a:cs typeface="AL-Mohanad" pitchFamily="2" charset="-78"/>
            </a:endParaRPr>
          </a:p>
        </p:txBody>
      </p:sp>
      <p:pic>
        <p:nvPicPr>
          <p:cNvPr id="9" name="Picture 4" descr="ABB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808538"/>
            <a:ext cx="2749550"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Don Lam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8875" y="4852988"/>
            <a:ext cx="2674938"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ShellOi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0250" y="4838700"/>
            <a:ext cx="267652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2209800" y="3582987"/>
            <a:ext cx="0" cy="379413"/>
          </a:xfrm>
          <a:prstGeom prst="line">
            <a:avLst/>
          </a:prstGeom>
          <a:ln>
            <a:solidFill>
              <a:srgbClr val="CC3300"/>
            </a:solidFill>
            <a:tailEnd type="arrow"/>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5334000" y="3581400"/>
            <a:ext cx="0" cy="379413"/>
          </a:xfrm>
          <a:prstGeom prst="line">
            <a:avLst/>
          </a:prstGeom>
          <a:ln>
            <a:solidFill>
              <a:srgbClr val="CC3300"/>
            </a:solidFill>
            <a:tailEnd type="arrow"/>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6858000" y="3581400"/>
            <a:ext cx="0" cy="379413"/>
          </a:xfrm>
          <a:prstGeom prst="line">
            <a:avLst/>
          </a:prstGeom>
          <a:ln>
            <a:solidFill>
              <a:srgbClr val="CC3300"/>
            </a:solidFill>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1676400" y="4038600"/>
            <a:ext cx="1082348" cy="369332"/>
          </a:xfrm>
          <a:prstGeom prst="rect">
            <a:avLst/>
          </a:prstGeom>
          <a:noFill/>
        </p:spPr>
        <p:txBody>
          <a:bodyPr wrap="none" rtlCol="0">
            <a:spAutoFit/>
          </a:bodyPr>
          <a:lstStyle/>
          <a:p>
            <a:r>
              <a:rPr lang="en-US" dirty="0" smtClean="0"/>
              <a:t>Q1-2012</a:t>
            </a:r>
            <a:endParaRPr lang="en-US" dirty="0"/>
          </a:p>
        </p:txBody>
      </p:sp>
      <p:sp>
        <p:nvSpPr>
          <p:cNvPr id="18" name="TextBox 17"/>
          <p:cNvSpPr txBox="1"/>
          <p:nvPr/>
        </p:nvSpPr>
        <p:spPr>
          <a:xfrm>
            <a:off x="4785052" y="4038600"/>
            <a:ext cx="1082348" cy="369332"/>
          </a:xfrm>
          <a:prstGeom prst="rect">
            <a:avLst/>
          </a:prstGeom>
          <a:noFill/>
        </p:spPr>
        <p:txBody>
          <a:bodyPr wrap="none" rtlCol="0">
            <a:spAutoFit/>
          </a:bodyPr>
          <a:lstStyle/>
          <a:p>
            <a:r>
              <a:rPr lang="en-US" dirty="0" smtClean="0"/>
              <a:t>Q3-2012</a:t>
            </a:r>
            <a:endParaRPr lang="en-US" dirty="0"/>
          </a:p>
        </p:txBody>
      </p:sp>
      <p:sp>
        <p:nvSpPr>
          <p:cNvPr id="19" name="TextBox 18"/>
          <p:cNvSpPr txBox="1"/>
          <p:nvPr/>
        </p:nvSpPr>
        <p:spPr>
          <a:xfrm>
            <a:off x="6324600" y="4038600"/>
            <a:ext cx="1082348" cy="369332"/>
          </a:xfrm>
          <a:prstGeom prst="rect">
            <a:avLst/>
          </a:prstGeom>
          <a:noFill/>
        </p:spPr>
        <p:txBody>
          <a:bodyPr wrap="none" rtlCol="0">
            <a:spAutoFit/>
          </a:bodyPr>
          <a:lstStyle/>
          <a:p>
            <a:r>
              <a:rPr lang="en-US" dirty="0" smtClean="0"/>
              <a:t>Q1-2013</a:t>
            </a:r>
            <a:endParaRPr lang="en-US" dirty="0"/>
          </a:p>
        </p:txBody>
      </p:sp>
      <p:sp>
        <p:nvSpPr>
          <p:cNvPr id="20" name="TextBox 19"/>
          <p:cNvSpPr txBox="1"/>
          <p:nvPr/>
        </p:nvSpPr>
        <p:spPr>
          <a:xfrm>
            <a:off x="8141573" y="3962400"/>
            <a:ext cx="755335" cy="400110"/>
          </a:xfrm>
          <a:prstGeom prst="rect">
            <a:avLst/>
          </a:prstGeom>
          <a:noFill/>
        </p:spPr>
        <p:txBody>
          <a:bodyPr wrap="none" rtlCol="0">
            <a:spAutoFit/>
          </a:bodyPr>
          <a:lstStyle/>
          <a:p>
            <a:r>
              <a:rPr lang="en-US" sz="2000" b="1" dirty="0" smtClean="0"/>
              <a:t>2014</a:t>
            </a:r>
            <a:endParaRPr lang="en-US" sz="2000" b="1" dirty="0"/>
          </a:p>
        </p:txBody>
      </p:sp>
    </p:spTree>
    <p:extLst>
      <p:ext uri="{BB962C8B-B14F-4D97-AF65-F5344CB8AC3E}">
        <p14:creationId xmlns:p14="http://schemas.microsoft.com/office/powerpoint/2010/main" val="318174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1000"/>
                            </p:stCondLst>
                            <p:childTnLst>
                              <p:par>
                                <p:cTn id="37" presetID="10" presetClass="entr" presetSubtype="0" fill="hold" grpId="0" nodeType="afterEffect">
                                  <p:stCondLst>
                                    <p:cond delay="30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rot="5400000">
            <a:off x="3696494" y="1789906"/>
            <a:ext cx="2819400" cy="1588"/>
          </a:xfrm>
          <a:prstGeom prst="line">
            <a:avLst/>
          </a:prstGeom>
          <a:ln w="50800" cap="rnd">
            <a:gradFill flip="none" rotWithShape="1">
              <a:gsLst>
                <a:gs pos="0">
                  <a:schemeClr val="tx2"/>
                </a:gs>
                <a:gs pos="39999">
                  <a:srgbClr val="85C2FF"/>
                </a:gs>
                <a:gs pos="70000">
                  <a:srgbClr val="C4D6EB"/>
                </a:gs>
                <a:gs pos="100000">
                  <a:srgbClr val="FFEBFA"/>
                </a:gs>
              </a:gsLst>
              <a:lin ang="0" scaled="1"/>
              <a:tileRect/>
            </a:gradFill>
          </a:ln>
          <a:effectLst>
            <a:outerShdw blurRad="95250" dist="38100" sx="120000" sy="120000" algn="l" rotWithShape="0">
              <a:schemeClr val="accent1">
                <a:lumMod val="75000"/>
                <a:alpha val="26000"/>
              </a:schemeClr>
            </a:outerShdw>
          </a:effectLst>
        </p:spPr>
        <p:style>
          <a:lnRef idx="1">
            <a:schemeClr val="accent1"/>
          </a:lnRef>
          <a:fillRef idx="0">
            <a:schemeClr val="accent1"/>
          </a:fillRef>
          <a:effectRef idx="0">
            <a:schemeClr val="accent1"/>
          </a:effectRef>
          <a:fontRef idx="minor">
            <a:schemeClr val="tx1"/>
          </a:fontRef>
        </p:style>
      </p:cxnSp>
      <p:pic>
        <p:nvPicPr>
          <p:cNvPr id="18437" name="Picture 16" descr="ECAS-Lscape.jpg"/>
          <p:cNvPicPr>
            <a:picLocks noChangeAspect="1" noChangeArrowheads="1"/>
          </p:cNvPicPr>
          <p:nvPr/>
        </p:nvPicPr>
        <p:blipFill>
          <a:blip r:embed="rId2" cstate="print">
            <a:clrChange>
              <a:clrFrom>
                <a:srgbClr val="FDFDFD"/>
              </a:clrFrom>
              <a:clrTo>
                <a:srgbClr val="FDFDFD">
                  <a:alpha val="0"/>
                </a:srgbClr>
              </a:clrTo>
            </a:clrChange>
            <a:lum bright="70000" contrast="-70000"/>
          </a:blip>
          <a:srcRect l="5389" t="20320" r="89047" b="17912"/>
          <a:stretch>
            <a:fillRect/>
          </a:stretch>
        </p:blipFill>
        <p:spPr bwMode="auto">
          <a:xfrm>
            <a:off x="6400800" y="1524000"/>
            <a:ext cx="2743200" cy="5334000"/>
          </a:xfrm>
          <a:prstGeom prst="rect">
            <a:avLst/>
          </a:prstGeom>
          <a:noFill/>
          <a:ln w="9525">
            <a:noFill/>
            <a:miter lim="800000"/>
            <a:headEnd/>
            <a:tailEnd/>
          </a:ln>
        </p:spPr>
      </p:pic>
      <p:pic>
        <p:nvPicPr>
          <p:cNvPr id="18" name="Picture 17" descr="ESMA.jpg"/>
          <p:cNvPicPr>
            <a:picLocks noChangeAspect="1"/>
          </p:cNvPicPr>
          <p:nvPr/>
        </p:nvPicPr>
        <p:blipFill>
          <a:blip r:embed="rId3" cstate="print">
            <a:duotone>
              <a:schemeClr val="bg2">
                <a:shade val="45000"/>
                <a:satMod val="135000"/>
              </a:schemeClr>
              <a:prstClr val="white"/>
            </a:duotone>
          </a:blip>
          <a:srcRect l="41576" t="17138" r="25659" b="30404"/>
          <a:stretch>
            <a:fillRect/>
          </a:stretch>
        </p:blipFill>
        <p:spPr>
          <a:xfrm>
            <a:off x="-1" y="0"/>
            <a:ext cx="4212771" cy="3429000"/>
          </a:xfrm>
          <a:prstGeom prst="rect">
            <a:avLst/>
          </a:prstGeom>
          <a:noFill/>
          <a:ln>
            <a:noFill/>
          </a:ln>
        </p:spPr>
      </p:pic>
      <p:pic>
        <p:nvPicPr>
          <p:cNvPr id="5" name="Picture 4" descr="ESMA.jpg"/>
          <p:cNvPicPr>
            <a:picLocks noChangeAspect="1"/>
          </p:cNvPicPr>
          <p:nvPr/>
        </p:nvPicPr>
        <p:blipFill>
          <a:blip r:embed="rId3" cstate="print">
            <a:clrChange>
              <a:clrFrom>
                <a:srgbClr val="FDFDFD"/>
              </a:clrFrom>
              <a:clrTo>
                <a:srgbClr val="FDFDFD">
                  <a:alpha val="0"/>
                </a:srgbClr>
              </a:clrTo>
            </a:clrChange>
          </a:blip>
          <a:srcRect t="70963"/>
          <a:stretch>
            <a:fillRect/>
          </a:stretch>
        </p:blipFill>
        <p:spPr>
          <a:xfrm>
            <a:off x="152400" y="2158282"/>
            <a:ext cx="3962400" cy="584918"/>
          </a:xfrm>
          <a:prstGeom prst="rect">
            <a:avLst/>
          </a:prstGeom>
          <a:effectLst>
            <a:reflection blurRad="6350" stA="52000" endA="300" endPos="35000" dir="5400000" sy="-100000" algn="bl" rotWithShape="0"/>
          </a:effectLst>
        </p:spPr>
      </p:pic>
      <p:sp>
        <p:nvSpPr>
          <p:cNvPr id="8" name="TextBox 7"/>
          <p:cNvSpPr txBox="1"/>
          <p:nvPr/>
        </p:nvSpPr>
        <p:spPr>
          <a:xfrm>
            <a:off x="1295400" y="4724400"/>
            <a:ext cx="2800190" cy="461665"/>
          </a:xfrm>
          <a:prstGeom prst="rect">
            <a:avLst/>
          </a:prstGeom>
          <a:noFill/>
        </p:spPr>
        <p:txBody>
          <a:bodyPr wrap="none" rtlCol="0">
            <a:spAutoFit/>
          </a:bodyPr>
          <a:lstStyle/>
          <a:p>
            <a:r>
              <a:rPr lang="en-US" sz="2400" b="1" dirty="0" smtClean="0"/>
              <a:t>www.esma.gov.ae</a:t>
            </a:r>
          </a:p>
        </p:txBody>
      </p:sp>
      <p:sp>
        <p:nvSpPr>
          <p:cNvPr id="7" name="TextBox 6"/>
          <p:cNvSpPr txBox="1"/>
          <p:nvPr/>
        </p:nvSpPr>
        <p:spPr>
          <a:xfrm>
            <a:off x="4572000" y="6248400"/>
            <a:ext cx="1223412" cy="369332"/>
          </a:xfrm>
          <a:prstGeom prst="rect">
            <a:avLst/>
          </a:prstGeom>
          <a:noFill/>
        </p:spPr>
        <p:txBody>
          <a:bodyPr wrap="none" rtlCol="0">
            <a:spAutoFit/>
          </a:bodyPr>
          <a:lstStyle/>
          <a:p>
            <a:r>
              <a:rPr lang="en-US" b="1" dirty="0" smtClean="0"/>
              <a:t>Thanks…</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066800" y="466725"/>
            <a:ext cx="4800600" cy="400110"/>
          </a:xfrm>
          <a:prstGeom prst="rect">
            <a:avLst/>
          </a:prstGeom>
          <a:noFill/>
        </p:spPr>
        <p:txBody>
          <a:bodyPr>
            <a:spAutoFit/>
          </a:bodyPr>
          <a:lstStyle/>
          <a:p>
            <a:pPr fontAlgn="auto">
              <a:spcBef>
                <a:spcPts val="0"/>
              </a:spcBef>
              <a:spcAft>
                <a:spcPts val="0"/>
              </a:spcAft>
              <a:defRPr/>
            </a:pPr>
            <a:r>
              <a:rPr lang="en-US" sz="2000" dirty="0" smtClean="0">
                <a:solidFill>
                  <a:srgbClr val="00B050"/>
                </a:solidFill>
                <a:effectLst>
                  <a:outerShdw blurRad="38100" dist="38100" dir="2700000" algn="tl">
                    <a:srgbClr val="000000">
                      <a:alpha val="43137"/>
                    </a:srgbClr>
                  </a:outerShdw>
                </a:effectLst>
              </a:rPr>
              <a:t>UAE Vision 2021</a:t>
            </a:r>
            <a:endParaRPr lang="en-US" sz="2000" dirty="0">
              <a:solidFill>
                <a:srgbClr val="00B050"/>
              </a:solidFill>
              <a:effectLst>
                <a:outerShdw blurRad="38100" dist="38100" dir="2700000" algn="tl">
                  <a:srgbClr val="000000">
                    <a:alpha val="43137"/>
                  </a:srgbClr>
                </a:outerShdw>
              </a:effectLst>
            </a:endParaRPr>
          </a:p>
        </p:txBody>
      </p:sp>
      <p:pic>
        <p:nvPicPr>
          <p:cNvPr id="27"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5293" t="18661" r="78026" b="15648"/>
          <a:stretch>
            <a:fillRect/>
          </a:stretch>
        </p:blipFill>
        <p:spPr bwMode="auto">
          <a:xfrm>
            <a:off x="152400" y="152400"/>
            <a:ext cx="801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29010" t="18661" r="3381" b="15648"/>
          <a:stretch>
            <a:fillRect/>
          </a:stretch>
        </p:blipFill>
        <p:spPr bwMode="auto">
          <a:xfrm>
            <a:off x="5791200" y="152400"/>
            <a:ext cx="3251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86" t="13791" r="10336" b="9231"/>
          <a:stretch/>
        </p:blipFill>
        <p:spPr bwMode="auto">
          <a:xfrm>
            <a:off x="152400" y="1256021"/>
            <a:ext cx="8750535" cy="529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349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803558" y="3429000"/>
            <a:ext cx="7416000" cy="0"/>
          </a:xfrm>
          <a:prstGeom prst="straightConnector1">
            <a:avLst/>
          </a:prstGeom>
          <a:ln>
            <a:tailEnd type="arrow"/>
          </a:ln>
          <a:effectLst>
            <a:glow rad="228600">
              <a:schemeClr val="accent2">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rot="5400000">
            <a:off x="5562600" y="3657600"/>
            <a:ext cx="457200" cy="0"/>
          </a:xfrm>
          <a:prstGeom prst="line">
            <a:avLst/>
          </a:prstGeom>
        </p:spPr>
        <p:style>
          <a:lnRef idx="3">
            <a:schemeClr val="accent4"/>
          </a:lnRef>
          <a:fillRef idx="0">
            <a:schemeClr val="accent4"/>
          </a:fillRef>
          <a:effectRef idx="2">
            <a:schemeClr val="accent4"/>
          </a:effectRef>
          <a:fontRef idx="minor">
            <a:schemeClr val="tx1"/>
          </a:fontRef>
        </p:style>
      </p:cxnSp>
      <p:sp>
        <p:nvSpPr>
          <p:cNvPr id="8" name="TextBox 7"/>
          <p:cNvSpPr txBox="1">
            <a:spLocks noChangeArrowheads="1"/>
          </p:cNvSpPr>
          <p:nvPr/>
        </p:nvSpPr>
        <p:spPr bwMode="auto">
          <a:xfrm>
            <a:off x="5475288" y="4049713"/>
            <a:ext cx="696912" cy="369887"/>
          </a:xfrm>
          <a:prstGeom prst="rect">
            <a:avLst/>
          </a:prstGeom>
          <a:noFill/>
          <a:ln w="9525">
            <a:noFill/>
            <a:miter lim="800000"/>
            <a:headEnd/>
            <a:tailEnd/>
          </a:ln>
        </p:spPr>
        <p:txBody>
          <a:bodyPr wrap="none">
            <a:spAutoFit/>
          </a:bodyPr>
          <a:lstStyle/>
          <a:p>
            <a:r>
              <a:rPr lang="en-US"/>
              <a:t>2001</a:t>
            </a:r>
          </a:p>
        </p:txBody>
      </p:sp>
      <p:cxnSp>
        <p:nvCxnSpPr>
          <p:cNvPr id="9" name="Straight Connector 8"/>
          <p:cNvCxnSpPr/>
          <p:nvPr/>
        </p:nvCxnSpPr>
        <p:spPr>
          <a:xfrm rot="5400000">
            <a:off x="1219200" y="3671888"/>
            <a:ext cx="457200"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Box 9"/>
          <p:cNvSpPr txBox="1">
            <a:spLocks noChangeArrowheads="1"/>
          </p:cNvSpPr>
          <p:nvPr/>
        </p:nvSpPr>
        <p:spPr bwMode="auto">
          <a:xfrm>
            <a:off x="1055688" y="3983038"/>
            <a:ext cx="696912" cy="369887"/>
          </a:xfrm>
          <a:prstGeom prst="rect">
            <a:avLst/>
          </a:prstGeom>
          <a:noFill/>
          <a:ln w="9525">
            <a:noFill/>
            <a:miter lim="800000"/>
            <a:headEnd/>
            <a:tailEnd/>
          </a:ln>
        </p:spPr>
        <p:txBody>
          <a:bodyPr wrap="none">
            <a:spAutoFit/>
          </a:bodyPr>
          <a:lstStyle/>
          <a:p>
            <a:r>
              <a:rPr lang="en-US"/>
              <a:t>1977</a:t>
            </a:r>
          </a:p>
        </p:txBody>
      </p:sp>
      <p:cxnSp>
        <p:nvCxnSpPr>
          <p:cNvPr id="11" name="Straight Connector 10"/>
          <p:cNvCxnSpPr/>
          <p:nvPr/>
        </p:nvCxnSpPr>
        <p:spPr>
          <a:xfrm rot="5400000">
            <a:off x="7331869" y="3721894"/>
            <a:ext cx="576262" cy="0"/>
          </a:xfrm>
          <a:prstGeom prst="line">
            <a:avLst/>
          </a:prstGeom>
        </p:spPr>
        <p:style>
          <a:lnRef idx="3">
            <a:schemeClr val="accent4"/>
          </a:lnRef>
          <a:fillRef idx="0">
            <a:schemeClr val="accent4"/>
          </a:fillRef>
          <a:effectRef idx="2">
            <a:schemeClr val="accent4"/>
          </a:effectRef>
          <a:fontRef idx="minor">
            <a:schemeClr val="tx1"/>
          </a:fontRef>
        </p:style>
      </p:cxnSp>
      <p:sp>
        <p:nvSpPr>
          <p:cNvPr id="12" name="TextBox 11"/>
          <p:cNvSpPr txBox="1">
            <a:spLocks noChangeArrowheads="1"/>
          </p:cNvSpPr>
          <p:nvPr/>
        </p:nvSpPr>
        <p:spPr bwMode="auto">
          <a:xfrm>
            <a:off x="7239000" y="4125913"/>
            <a:ext cx="696913" cy="369887"/>
          </a:xfrm>
          <a:prstGeom prst="rect">
            <a:avLst/>
          </a:prstGeom>
          <a:noFill/>
          <a:ln w="9525">
            <a:noFill/>
            <a:miter lim="800000"/>
            <a:headEnd/>
            <a:tailEnd/>
          </a:ln>
        </p:spPr>
        <p:txBody>
          <a:bodyPr wrap="none">
            <a:spAutoFit/>
          </a:bodyPr>
          <a:lstStyle/>
          <a:p>
            <a:r>
              <a:rPr lang="en-US"/>
              <a:t>2009</a:t>
            </a:r>
          </a:p>
        </p:txBody>
      </p:sp>
      <p:cxnSp>
        <p:nvCxnSpPr>
          <p:cNvPr id="13" name="Straight Arrow Connector 12"/>
          <p:cNvCxnSpPr/>
          <p:nvPr/>
        </p:nvCxnSpPr>
        <p:spPr>
          <a:xfrm rot="5400000">
            <a:off x="5124451" y="2647950"/>
            <a:ext cx="1331912" cy="1587"/>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14" name="TextBox 13"/>
          <p:cNvSpPr txBox="1">
            <a:spLocks noChangeArrowheads="1"/>
          </p:cNvSpPr>
          <p:nvPr/>
        </p:nvSpPr>
        <p:spPr bwMode="auto">
          <a:xfrm>
            <a:off x="457200" y="2238375"/>
            <a:ext cx="2189163" cy="738188"/>
          </a:xfrm>
          <a:prstGeom prst="rect">
            <a:avLst/>
          </a:prstGeom>
          <a:noFill/>
          <a:ln w="9525">
            <a:noFill/>
            <a:miter lim="800000"/>
            <a:headEnd/>
            <a:tailEnd/>
          </a:ln>
        </p:spPr>
        <p:txBody>
          <a:bodyPr>
            <a:spAutoFit/>
          </a:bodyPr>
          <a:lstStyle/>
          <a:p>
            <a:pPr algn="ctr"/>
            <a:r>
              <a:rPr lang="en-US" sz="1400"/>
              <a:t>Established as Standardization Dept in Ministry of Finance</a:t>
            </a:r>
          </a:p>
        </p:txBody>
      </p:sp>
      <p:sp>
        <p:nvSpPr>
          <p:cNvPr id="15" name="TextBox 14"/>
          <p:cNvSpPr txBox="1">
            <a:spLocks noChangeArrowheads="1"/>
          </p:cNvSpPr>
          <p:nvPr/>
        </p:nvSpPr>
        <p:spPr bwMode="auto">
          <a:xfrm>
            <a:off x="4806950" y="1219200"/>
            <a:ext cx="2051050" cy="738188"/>
          </a:xfrm>
          <a:prstGeom prst="rect">
            <a:avLst/>
          </a:prstGeom>
          <a:noFill/>
          <a:ln w="9525">
            <a:noFill/>
            <a:miter lim="800000"/>
            <a:headEnd/>
            <a:tailEnd/>
          </a:ln>
        </p:spPr>
        <p:txBody>
          <a:bodyPr>
            <a:spAutoFit/>
          </a:bodyPr>
          <a:lstStyle/>
          <a:p>
            <a:pPr algn="ctr"/>
            <a:r>
              <a:rPr lang="en-US" sz="1400"/>
              <a:t>Established as independent Authority as per Federal Law 28</a:t>
            </a:r>
          </a:p>
        </p:txBody>
      </p:sp>
      <p:sp>
        <p:nvSpPr>
          <p:cNvPr id="16" name="TextBox 15"/>
          <p:cNvSpPr txBox="1">
            <a:spLocks noChangeArrowheads="1"/>
          </p:cNvSpPr>
          <p:nvPr/>
        </p:nvSpPr>
        <p:spPr bwMode="auto">
          <a:xfrm>
            <a:off x="6916738" y="1905000"/>
            <a:ext cx="1541462" cy="738188"/>
          </a:xfrm>
          <a:prstGeom prst="rect">
            <a:avLst/>
          </a:prstGeom>
          <a:noFill/>
          <a:ln w="9525">
            <a:noFill/>
            <a:miter lim="800000"/>
            <a:headEnd/>
            <a:tailEnd/>
          </a:ln>
        </p:spPr>
        <p:txBody>
          <a:bodyPr>
            <a:spAutoFit/>
          </a:bodyPr>
          <a:lstStyle/>
          <a:p>
            <a:pPr algn="ctr"/>
            <a:r>
              <a:rPr lang="en-US" sz="1400"/>
              <a:t>Established as Reporting to UAE Cabinet</a:t>
            </a:r>
          </a:p>
        </p:txBody>
      </p:sp>
      <p:cxnSp>
        <p:nvCxnSpPr>
          <p:cNvPr id="17" name="Straight Arrow Connector 16"/>
          <p:cNvCxnSpPr/>
          <p:nvPr/>
        </p:nvCxnSpPr>
        <p:spPr>
          <a:xfrm rot="5400000">
            <a:off x="7313613" y="2973388"/>
            <a:ext cx="611187" cy="1587"/>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19" name="Text Box 2"/>
          <p:cNvSpPr txBox="1">
            <a:spLocks noChangeArrowheads="1"/>
          </p:cNvSpPr>
          <p:nvPr/>
        </p:nvSpPr>
        <p:spPr bwMode="auto">
          <a:xfrm>
            <a:off x="2057400" y="5029200"/>
            <a:ext cx="5024438" cy="369888"/>
          </a:xfrm>
          <a:prstGeom prst="rect">
            <a:avLst/>
          </a:prstGeom>
          <a:noFill/>
          <a:ln w="9525">
            <a:noFill/>
            <a:miter lim="800000"/>
            <a:headEnd/>
            <a:tailEnd/>
          </a:ln>
        </p:spPr>
        <p:txBody>
          <a:bodyPr wrap="none">
            <a:spAutoFit/>
          </a:bodyPr>
          <a:lstStyle/>
          <a:p>
            <a:r>
              <a:rPr lang="en-US"/>
              <a:t>Also known as “National Standard Body (NSB)”</a:t>
            </a:r>
            <a:endParaRPr lang="en-GB"/>
          </a:p>
        </p:txBody>
      </p:sp>
      <p:sp>
        <p:nvSpPr>
          <p:cNvPr id="20" name="Text Box 5"/>
          <p:cNvSpPr txBox="1">
            <a:spLocks noChangeArrowheads="1"/>
          </p:cNvSpPr>
          <p:nvPr/>
        </p:nvSpPr>
        <p:spPr bwMode="auto">
          <a:xfrm>
            <a:off x="387350" y="4659313"/>
            <a:ext cx="8243888" cy="369887"/>
          </a:xfrm>
          <a:prstGeom prst="rect">
            <a:avLst/>
          </a:prstGeom>
          <a:noFill/>
          <a:ln w="9525">
            <a:noFill/>
            <a:miter lim="800000"/>
            <a:headEnd/>
            <a:tailEnd/>
          </a:ln>
          <a:effectLst/>
        </p:spPr>
        <p:txBody>
          <a:bodyPr>
            <a:spAutoFit/>
          </a:bodyPr>
          <a:lstStyle/>
          <a:p>
            <a:pPr>
              <a:defRPr/>
            </a:pPr>
            <a:r>
              <a:rPr lang="en-GB" dirty="0">
                <a:latin typeface="Arial" charset="0"/>
                <a:cs typeface="Arial" charset="0"/>
              </a:rPr>
              <a:t>(ESMA) is the </a:t>
            </a:r>
            <a:r>
              <a:rPr lang="en-GB" u="sng" dirty="0">
                <a:effectLst>
                  <a:outerShdw blurRad="38100" dist="38100" dir="2700000" algn="tl">
                    <a:srgbClr val="C0C0C0"/>
                  </a:outerShdw>
                </a:effectLst>
                <a:latin typeface="Arial" charset="0"/>
                <a:cs typeface="Arial" charset="0"/>
              </a:rPr>
              <a:t>sole authority</a:t>
            </a:r>
            <a:r>
              <a:rPr lang="en-GB" dirty="0">
                <a:latin typeface="Arial" charset="0"/>
                <a:cs typeface="Arial" charset="0"/>
              </a:rPr>
              <a:t> for Quality, Metrology, and Standards in UAE</a:t>
            </a:r>
          </a:p>
        </p:txBody>
      </p:sp>
      <p:sp>
        <p:nvSpPr>
          <p:cNvPr id="21" name="Text Box 3"/>
          <p:cNvSpPr txBox="1">
            <a:spLocks noChangeArrowheads="1"/>
          </p:cNvSpPr>
          <p:nvPr/>
        </p:nvSpPr>
        <p:spPr bwMode="auto">
          <a:xfrm>
            <a:off x="1419225" y="5695950"/>
            <a:ext cx="5667375" cy="400050"/>
          </a:xfrm>
          <a:prstGeom prst="rect">
            <a:avLst/>
          </a:prstGeom>
          <a:noFill/>
          <a:ln w="9525">
            <a:noFill/>
            <a:miter lim="800000"/>
            <a:headEnd/>
            <a:tailEnd/>
          </a:ln>
        </p:spPr>
        <p:txBody>
          <a:bodyPr wrap="none">
            <a:spAutoFit/>
          </a:bodyPr>
          <a:lstStyle/>
          <a:p>
            <a:pPr>
              <a:defRPr/>
            </a:pPr>
            <a:r>
              <a:rPr lang="en-GB" sz="2000" u="sng" dirty="0">
                <a:solidFill>
                  <a:schemeClr val="accent6">
                    <a:lumMod val="75000"/>
                  </a:schemeClr>
                </a:solidFill>
                <a:latin typeface="Arial" charset="0"/>
                <a:cs typeface="Arial" charset="0"/>
              </a:rPr>
              <a:t>Our Vision : Regional Leader in Standardization</a:t>
            </a:r>
          </a:p>
        </p:txBody>
      </p:sp>
      <p:sp>
        <p:nvSpPr>
          <p:cNvPr id="24" name="TextBox 23"/>
          <p:cNvSpPr txBox="1"/>
          <p:nvPr/>
        </p:nvSpPr>
        <p:spPr>
          <a:xfrm>
            <a:off x="1066800" y="466725"/>
            <a:ext cx="4800600" cy="400110"/>
          </a:xfrm>
          <a:prstGeom prst="rect">
            <a:avLst/>
          </a:prstGeom>
          <a:noFill/>
        </p:spPr>
        <p:txBody>
          <a:bodyPr>
            <a:spAutoFit/>
          </a:bodyPr>
          <a:lstStyle/>
          <a:p>
            <a:pPr fontAlgn="auto">
              <a:spcBef>
                <a:spcPts val="0"/>
              </a:spcBef>
              <a:spcAft>
                <a:spcPts val="0"/>
              </a:spcAft>
              <a:defRPr/>
            </a:pPr>
            <a:r>
              <a:rPr lang="en-US" sz="2000" dirty="0" smtClean="0">
                <a:solidFill>
                  <a:srgbClr val="00B050"/>
                </a:solidFill>
                <a:effectLst>
                  <a:outerShdw blurRad="38100" dist="38100" dir="2700000" algn="tl">
                    <a:srgbClr val="000000">
                      <a:alpha val="43137"/>
                    </a:srgbClr>
                  </a:outerShdw>
                </a:effectLst>
              </a:rPr>
              <a:t>ESMA</a:t>
            </a:r>
            <a:endParaRPr lang="en-US" sz="2000" dirty="0">
              <a:solidFill>
                <a:srgbClr val="00B050"/>
              </a:solidFill>
              <a:effectLst>
                <a:outerShdw blurRad="38100" dist="38100" dir="2700000" algn="tl">
                  <a:srgbClr val="000000">
                    <a:alpha val="43137"/>
                  </a:srgbClr>
                </a:outerShdw>
              </a:effectLst>
            </a:endParaRPr>
          </a:p>
        </p:txBody>
      </p:sp>
      <p:pic>
        <p:nvPicPr>
          <p:cNvPr id="27"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5293" t="18661" r="78026" b="15648"/>
          <a:stretch>
            <a:fillRect/>
          </a:stretch>
        </p:blipFill>
        <p:spPr bwMode="auto">
          <a:xfrm>
            <a:off x="152400" y="152400"/>
            <a:ext cx="801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29010" t="18661" r="3381" b="15648"/>
          <a:stretch>
            <a:fillRect/>
          </a:stretch>
        </p:blipFill>
        <p:spPr bwMode="auto">
          <a:xfrm>
            <a:off x="5791200" y="152400"/>
            <a:ext cx="3251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0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000"/>
                                        <p:tgtEl>
                                          <p:spTgt spid="13"/>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000"/>
                                        <p:tgtEl>
                                          <p:spTgt spid="17"/>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2000"/>
                                        <p:tgtEl>
                                          <p:spTgt spid="20"/>
                                        </p:tgtEl>
                                      </p:cBhvr>
                                    </p:animEffect>
                                  </p:childTnLst>
                                </p:cTn>
                              </p:par>
                            </p:childTnLst>
                          </p:cTn>
                        </p:par>
                        <p:par>
                          <p:cTn id="50" fill="hold">
                            <p:stCondLst>
                              <p:cond delay="6000"/>
                            </p:stCondLst>
                            <p:childTnLst>
                              <p:par>
                                <p:cTn id="51" presetID="10"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2000"/>
                                        <p:tgtEl>
                                          <p:spTgt spid="19"/>
                                        </p:tgtEl>
                                      </p:cBhvr>
                                    </p:animEffect>
                                  </p:childTnLst>
                                </p:cTn>
                              </p:par>
                            </p:childTnLst>
                          </p:cTn>
                        </p:par>
                        <p:par>
                          <p:cTn id="54" fill="hold">
                            <p:stCondLst>
                              <p:cond delay="8000"/>
                            </p:stCondLst>
                            <p:childTnLst>
                              <p:par>
                                <p:cTn id="55" presetID="1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5" grpId="0"/>
      <p:bldP spid="16"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685800" y="5110371"/>
            <a:ext cx="8001000" cy="646331"/>
          </a:xfrm>
          <a:prstGeom prst="rect">
            <a:avLst/>
          </a:prstGeom>
          <a:noFill/>
          <a:ln w="9525">
            <a:noFill/>
            <a:miter lim="800000"/>
            <a:headEnd/>
            <a:tailEnd/>
          </a:ln>
        </p:spPr>
        <p:txBody>
          <a:bodyPr wrap="square">
            <a:spAutoFit/>
          </a:bodyPr>
          <a:lstStyle/>
          <a:p>
            <a:pPr>
              <a:spcBef>
                <a:spcPct val="50000"/>
              </a:spcBef>
            </a:pPr>
            <a:r>
              <a:rPr lang="en-US" dirty="0" smtClean="0"/>
              <a:t>By </a:t>
            </a:r>
            <a:r>
              <a:rPr lang="en-US" dirty="0"/>
              <a:t>ensuring that services &amp; products (both locally manufactured or imported) are in conformity with the UAE standards</a:t>
            </a:r>
          </a:p>
        </p:txBody>
      </p:sp>
      <p:sp>
        <p:nvSpPr>
          <p:cNvPr id="9" name="TextBox 8"/>
          <p:cNvSpPr txBox="1"/>
          <p:nvPr/>
        </p:nvSpPr>
        <p:spPr>
          <a:xfrm>
            <a:off x="1066800" y="466725"/>
            <a:ext cx="4800600" cy="400110"/>
          </a:xfrm>
          <a:prstGeom prst="rect">
            <a:avLst/>
          </a:prstGeom>
          <a:noFill/>
        </p:spPr>
        <p:txBody>
          <a:bodyPr>
            <a:spAutoFit/>
          </a:bodyPr>
          <a:lstStyle/>
          <a:p>
            <a:pPr fontAlgn="auto">
              <a:spcBef>
                <a:spcPts val="0"/>
              </a:spcBef>
              <a:spcAft>
                <a:spcPts val="0"/>
              </a:spcAft>
              <a:defRPr/>
            </a:pPr>
            <a:r>
              <a:rPr lang="en-US" sz="2000" dirty="0" smtClean="0">
                <a:solidFill>
                  <a:srgbClr val="00B050"/>
                </a:solidFill>
                <a:effectLst>
                  <a:outerShdw blurRad="38100" dist="38100" dir="2700000" algn="tl">
                    <a:srgbClr val="000000">
                      <a:alpha val="43137"/>
                    </a:srgbClr>
                  </a:outerShdw>
                </a:effectLst>
              </a:rPr>
              <a:t>ESMA  Mandates</a:t>
            </a:r>
            <a:endParaRPr lang="en-US" sz="2000" dirty="0">
              <a:solidFill>
                <a:srgbClr val="00B050"/>
              </a:solidFill>
              <a:effectLst>
                <a:outerShdw blurRad="38100" dist="38100" dir="2700000" algn="tl">
                  <a:srgbClr val="000000">
                    <a:alpha val="43137"/>
                  </a:srgbClr>
                </a:outerShdw>
              </a:effectLst>
            </a:endParaRPr>
          </a:p>
        </p:txBody>
      </p:sp>
      <p:pic>
        <p:nvPicPr>
          <p:cNvPr id="10"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5293" t="18661" r="78026" b="15648"/>
          <a:stretch>
            <a:fillRect/>
          </a:stretch>
        </p:blipFill>
        <p:spPr bwMode="auto">
          <a:xfrm>
            <a:off x="152400" y="152400"/>
            <a:ext cx="801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29010" t="18661" r="3381" b="15648"/>
          <a:stretch>
            <a:fillRect/>
          </a:stretch>
        </p:blipFill>
        <p:spPr bwMode="auto">
          <a:xfrm>
            <a:off x="5791200" y="152400"/>
            <a:ext cx="3251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Image Det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65847"/>
            <a:ext cx="5257800" cy="3527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4" descr="http://moneyexpodubai.com/images/Emirat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6473" y="2291609"/>
            <a:ext cx="3352800" cy="24058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5663453" y="1192741"/>
            <a:ext cx="3480547" cy="923330"/>
          </a:xfrm>
          <a:prstGeom prst="rect">
            <a:avLst/>
          </a:prstGeom>
        </p:spPr>
        <p:txBody>
          <a:bodyPr wrap="square">
            <a:spAutoFit/>
          </a:bodyPr>
          <a:lstStyle/>
          <a:p>
            <a:pPr lvl="0">
              <a:spcBef>
                <a:spcPct val="50000"/>
              </a:spcBef>
              <a:defRPr/>
            </a:pPr>
            <a:r>
              <a:rPr lang="en-US" b="1" kern="0" dirty="0">
                <a:solidFill>
                  <a:srgbClr val="333399"/>
                </a:solidFill>
                <a:latin typeface="Century Gothic" pitchFamily="34" charset="0"/>
              </a:rPr>
              <a:t>PROVIDING SAFETY, &amp; PROTECTING THE CONSUMER, ECONOMY &amp; ENVIRONMENT</a:t>
            </a:r>
            <a:endParaRPr lang="en-US" b="1" kern="0" dirty="0">
              <a:solidFill>
                <a:sysClr val="windowText" lastClr="000000"/>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66800" y="466725"/>
            <a:ext cx="4800600" cy="400110"/>
          </a:xfrm>
          <a:prstGeom prst="rect">
            <a:avLst/>
          </a:prstGeom>
          <a:noFill/>
        </p:spPr>
        <p:txBody>
          <a:bodyPr>
            <a:spAutoFit/>
          </a:bodyPr>
          <a:lstStyle/>
          <a:p>
            <a:pPr fontAlgn="auto">
              <a:spcBef>
                <a:spcPts val="0"/>
              </a:spcBef>
              <a:spcAft>
                <a:spcPts val="0"/>
              </a:spcAft>
              <a:defRPr/>
            </a:pPr>
            <a:r>
              <a:rPr lang="en-US" sz="2000" dirty="0" smtClean="0">
                <a:solidFill>
                  <a:srgbClr val="00B050"/>
                </a:solidFill>
                <a:effectLst>
                  <a:outerShdw blurRad="38100" dist="38100" dir="2700000" algn="tl">
                    <a:srgbClr val="000000">
                      <a:alpha val="43137"/>
                    </a:srgbClr>
                  </a:outerShdw>
                </a:effectLst>
              </a:rPr>
              <a:t>ESMA  Mandates</a:t>
            </a:r>
            <a:endParaRPr lang="en-US" sz="2000" dirty="0">
              <a:solidFill>
                <a:srgbClr val="00B050"/>
              </a:solidFill>
              <a:effectLst>
                <a:outerShdw blurRad="38100" dist="38100" dir="2700000" algn="tl">
                  <a:srgbClr val="000000">
                    <a:alpha val="43137"/>
                  </a:srgbClr>
                </a:outerShdw>
              </a:effectLst>
            </a:endParaRPr>
          </a:p>
        </p:txBody>
      </p:sp>
      <p:pic>
        <p:nvPicPr>
          <p:cNvPr id="10"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5293" t="18661" r="78026" b="15648"/>
          <a:stretch>
            <a:fillRect/>
          </a:stretch>
        </p:blipFill>
        <p:spPr bwMode="auto">
          <a:xfrm>
            <a:off x="152400" y="152400"/>
            <a:ext cx="801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29010" t="18661" r="3381" b="15648"/>
          <a:stretch>
            <a:fillRect/>
          </a:stretch>
        </p:blipFill>
        <p:spPr bwMode="auto">
          <a:xfrm>
            <a:off x="5791200" y="152400"/>
            <a:ext cx="3251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Image Det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22" y="1160163"/>
            <a:ext cx="3743325" cy="4991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p:cNvSpPr>
            <a:spLocks noChangeArrowheads="1"/>
          </p:cNvSpPr>
          <p:nvPr/>
        </p:nvSpPr>
        <p:spPr bwMode="auto">
          <a:xfrm>
            <a:off x="4191000" y="1136985"/>
            <a:ext cx="487007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b="1" i="0" u="none" strike="noStrike" kern="0" cap="none" spc="0" normalizeH="0" baseline="0" noProof="0" dirty="0" smtClean="0">
                <a:ln>
                  <a:noFill/>
                </a:ln>
                <a:solidFill>
                  <a:srgbClr val="333399"/>
                </a:solidFill>
                <a:effectLst/>
                <a:uLnTx/>
                <a:uFillTx/>
                <a:latin typeface="Century Gothic" pitchFamily="34" charset="0"/>
              </a:rPr>
              <a:t>SUPPORTING NATIONAL ECONOMY</a:t>
            </a:r>
            <a:endParaRPr kumimoji="0" lang="en-US" b="1" i="0" u="none" strike="noStrike" kern="0" cap="none" spc="0" normalizeH="0" baseline="0" noProof="0" dirty="0">
              <a:ln>
                <a:noFill/>
              </a:ln>
              <a:solidFill>
                <a:srgbClr val="333399"/>
              </a:solidFill>
              <a:effectLst/>
              <a:uLnTx/>
              <a:uFillTx/>
              <a:latin typeface="Century Gothic" pitchFamily="34" charset="0"/>
            </a:endParaRPr>
          </a:p>
          <a:p>
            <a:pPr marL="0" marR="0" lvl="0" indent="0" defTabSz="914400" eaLnBrk="1" fontAlgn="auto" latinLnBrk="0" hangingPunct="1">
              <a:lnSpc>
                <a:spcPct val="100000"/>
              </a:lnSpc>
              <a:spcBef>
                <a:spcPct val="5000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entury Gothic" pitchFamily="34" charset="0"/>
              </a:rPr>
              <a:t>By assisting  national industry to enter international competition</a:t>
            </a:r>
          </a:p>
        </p:txBody>
      </p:sp>
      <p:pic>
        <p:nvPicPr>
          <p:cNvPr id="16" name="Picture 2" descr="D:\Archive\High Resolution Logos\EQ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7991" y="2667000"/>
            <a:ext cx="3376094" cy="28587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604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5293" t="18661" r="78026" b="15648"/>
          <a:stretch>
            <a:fillRect/>
          </a:stretch>
        </p:blipFill>
        <p:spPr bwMode="auto">
          <a:xfrm>
            <a:off x="152400" y="152400"/>
            <a:ext cx="801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 descr="D:\Archive\High Resolution Logos\Header.jpg"/>
          <p:cNvPicPr>
            <a:picLocks noChangeAspect="1" noChangeArrowheads="1"/>
          </p:cNvPicPr>
          <p:nvPr/>
        </p:nvPicPr>
        <p:blipFill>
          <a:blip r:embed="rId2" cstate="print">
            <a:extLst>
              <a:ext uri="{28A0092B-C50C-407E-A947-70E740481C1C}">
                <a14:useLocalDpi xmlns:a14="http://schemas.microsoft.com/office/drawing/2010/main" val="0"/>
              </a:ext>
            </a:extLst>
          </a:blip>
          <a:srcRect l="29010" t="18661" r="3381" b="15648"/>
          <a:stretch>
            <a:fillRect/>
          </a:stretch>
        </p:blipFill>
        <p:spPr bwMode="auto">
          <a:xfrm>
            <a:off x="5791200" y="152400"/>
            <a:ext cx="3251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71016" y="1143000"/>
            <a:ext cx="8244384" cy="923330"/>
          </a:xfrm>
          <a:prstGeom prst="rect">
            <a:avLst/>
          </a:prstGeom>
        </p:spPr>
        <p:txBody>
          <a:bodyPr wrap="square">
            <a:spAutoFit/>
          </a:bodyPr>
          <a:lstStyle/>
          <a:p>
            <a:r>
              <a:rPr lang="en-US" dirty="0" smtClean="0">
                <a:latin typeface="Century Gothic" pitchFamily="34" charset="0"/>
                <a:cs typeface="Arial" pitchFamily="34" charset="0"/>
              </a:rPr>
              <a:t>Programs to raise the awareness of civil society groups, individuals, government bodies, and business about the UAE standards and standardization </a:t>
            </a:r>
            <a:r>
              <a:rPr lang="en-US" dirty="0" smtClean="0">
                <a:latin typeface="Century Gothic" pitchFamily="34" charset="0"/>
              </a:rPr>
              <a:t>activities</a:t>
            </a:r>
            <a:r>
              <a:rPr lang="en-US" dirty="0" smtClean="0">
                <a:latin typeface="Century Gothic" pitchFamily="34" charset="0"/>
                <a:cs typeface="Arial" pitchFamily="34" charset="0"/>
              </a:rPr>
              <a:t>.</a:t>
            </a:r>
          </a:p>
        </p:txBody>
      </p:sp>
      <p:pic>
        <p:nvPicPr>
          <p:cNvPr id="6" name="Picture 2" descr="http://www.masdarcity.ae/userfiles/images/pressarchieves/2011/hires/student%201.jpg"/>
          <p:cNvPicPr>
            <a:picLocks noChangeAspect="1" noChangeArrowheads="1"/>
          </p:cNvPicPr>
          <p:nvPr/>
        </p:nvPicPr>
        <p:blipFill>
          <a:blip r:embed="rId3" cstate="print"/>
          <a:srcRect/>
          <a:stretch>
            <a:fillRect/>
          </a:stretch>
        </p:blipFill>
        <p:spPr bwMode="auto">
          <a:xfrm>
            <a:off x="1765939" y="2351068"/>
            <a:ext cx="5612123" cy="374493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066800" y="466725"/>
            <a:ext cx="4800600" cy="400110"/>
          </a:xfrm>
          <a:prstGeom prst="rect">
            <a:avLst/>
          </a:prstGeom>
          <a:noFill/>
        </p:spPr>
        <p:txBody>
          <a:bodyPr>
            <a:spAutoFit/>
          </a:bodyPr>
          <a:lstStyle/>
          <a:p>
            <a:pPr fontAlgn="auto">
              <a:spcBef>
                <a:spcPts val="0"/>
              </a:spcBef>
              <a:spcAft>
                <a:spcPts val="0"/>
              </a:spcAft>
              <a:defRPr/>
            </a:pPr>
            <a:r>
              <a:rPr lang="en-US" sz="2000" dirty="0" smtClean="0">
                <a:solidFill>
                  <a:srgbClr val="00B050"/>
                </a:solidFill>
                <a:effectLst>
                  <a:outerShdw blurRad="38100" dist="38100" dir="2700000" algn="tl">
                    <a:srgbClr val="000000">
                      <a:alpha val="43137"/>
                    </a:srgbClr>
                  </a:outerShdw>
                </a:effectLst>
              </a:rPr>
              <a:t>ESMA  Mandates</a:t>
            </a:r>
            <a:endParaRPr lang="en-US" sz="20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3033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cstate="print"/>
          <a:srcRect/>
          <a:stretch>
            <a:fillRect/>
          </a:stretch>
        </p:blipFill>
        <p:spPr bwMode="auto">
          <a:xfrm>
            <a:off x="620713" y="1447800"/>
            <a:ext cx="7878762" cy="5334000"/>
          </a:xfrm>
          <a:prstGeom prst="rect">
            <a:avLst/>
          </a:prstGeom>
          <a:noFill/>
          <a:ln w="9525">
            <a:noFill/>
            <a:miter lim="800000"/>
            <a:headEnd/>
            <a:tailEnd/>
          </a:ln>
        </p:spPr>
      </p:pic>
      <p:sp>
        <p:nvSpPr>
          <p:cNvPr id="15363" name="Rectangle 2"/>
          <p:cNvSpPr>
            <a:spLocks noGrp="1" noChangeArrowheads="1"/>
          </p:cNvSpPr>
          <p:nvPr>
            <p:ph type="title"/>
          </p:nvPr>
        </p:nvSpPr>
        <p:spPr>
          <a:xfrm>
            <a:off x="2057400" y="838200"/>
            <a:ext cx="5486400" cy="838200"/>
          </a:xfrm>
        </p:spPr>
        <p:txBody>
          <a:bodyPr/>
          <a:lstStyle/>
          <a:p>
            <a:pPr defTabSz="1262063" eaLnBrk="1" hangingPunct="1"/>
            <a:r>
              <a:rPr lang="en-US" sz="2400" b="1" dirty="0" smtClean="0">
                <a:solidFill>
                  <a:schemeClr val="accent2"/>
                </a:solidFill>
                <a:cs typeface="AL-Mohanad Bold" pitchFamily="2" charset="-78"/>
              </a:rPr>
              <a:t>Quality Infrastructure</a:t>
            </a:r>
            <a:endParaRPr lang="en-US" sz="2400" b="1" dirty="0" smtClean="0">
              <a:cs typeface="AL-Mohanad Bold" pitchFamily="2" charset="-78"/>
            </a:endParaRPr>
          </a:p>
        </p:txBody>
      </p:sp>
      <p:sp>
        <p:nvSpPr>
          <p:cNvPr id="6" name="TextBox 5"/>
          <p:cNvSpPr txBox="1"/>
          <p:nvPr/>
        </p:nvSpPr>
        <p:spPr>
          <a:xfrm>
            <a:off x="1066800" y="466725"/>
            <a:ext cx="4800600" cy="400110"/>
          </a:xfrm>
          <a:prstGeom prst="rect">
            <a:avLst/>
          </a:prstGeom>
          <a:noFill/>
        </p:spPr>
        <p:txBody>
          <a:bodyPr>
            <a:spAutoFit/>
          </a:bodyPr>
          <a:lstStyle/>
          <a:p>
            <a:pPr fontAlgn="auto">
              <a:spcBef>
                <a:spcPts val="0"/>
              </a:spcBef>
              <a:spcAft>
                <a:spcPts val="0"/>
              </a:spcAft>
              <a:defRPr/>
            </a:pPr>
            <a:r>
              <a:rPr lang="en-US" sz="2000" dirty="0" smtClean="0">
                <a:solidFill>
                  <a:srgbClr val="00B050"/>
                </a:solidFill>
                <a:effectLst>
                  <a:outerShdw blurRad="38100" dist="38100" dir="2700000" algn="tl">
                    <a:srgbClr val="000000">
                      <a:alpha val="43137"/>
                    </a:srgbClr>
                  </a:outerShdw>
                </a:effectLst>
              </a:rPr>
              <a:t>ESMA</a:t>
            </a:r>
            <a:endParaRPr lang="en-US" sz="2000" dirty="0">
              <a:solidFill>
                <a:srgbClr val="00B050"/>
              </a:solidFill>
              <a:effectLst>
                <a:outerShdw blurRad="38100" dist="38100" dir="2700000" algn="tl">
                  <a:srgbClr val="000000">
                    <a:alpha val="43137"/>
                  </a:srgbClr>
                </a:outerShdw>
              </a:effectLst>
            </a:endParaRPr>
          </a:p>
        </p:txBody>
      </p:sp>
      <p:pic>
        <p:nvPicPr>
          <p:cNvPr id="7" name="Picture 3" descr="D:\Archive\High Resolution Logos\Header.jpg"/>
          <p:cNvPicPr>
            <a:picLocks noChangeAspect="1" noChangeArrowheads="1"/>
          </p:cNvPicPr>
          <p:nvPr/>
        </p:nvPicPr>
        <p:blipFill>
          <a:blip r:embed="rId3" cstate="print">
            <a:extLst>
              <a:ext uri="{28A0092B-C50C-407E-A947-70E740481C1C}">
                <a14:useLocalDpi xmlns:a14="http://schemas.microsoft.com/office/drawing/2010/main" val="0"/>
              </a:ext>
            </a:extLst>
          </a:blip>
          <a:srcRect l="5293" t="18661" r="78026" b="15648"/>
          <a:stretch>
            <a:fillRect/>
          </a:stretch>
        </p:blipFill>
        <p:spPr bwMode="auto">
          <a:xfrm>
            <a:off x="152400" y="152400"/>
            <a:ext cx="801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D:\Archive\High Resolution Logos\Header.jpg"/>
          <p:cNvPicPr>
            <a:picLocks noChangeAspect="1" noChangeArrowheads="1"/>
          </p:cNvPicPr>
          <p:nvPr/>
        </p:nvPicPr>
        <p:blipFill>
          <a:blip r:embed="rId3" cstate="print">
            <a:extLst>
              <a:ext uri="{28A0092B-C50C-407E-A947-70E740481C1C}">
                <a14:useLocalDpi xmlns:a14="http://schemas.microsoft.com/office/drawing/2010/main" val="0"/>
              </a:ext>
            </a:extLst>
          </a:blip>
          <a:srcRect l="29010" t="18661" r="3381" b="15648"/>
          <a:stretch>
            <a:fillRect/>
          </a:stretch>
        </p:blipFill>
        <p:spPr bwMode="auto">
          <a:xfrm>
            <a:off x="5791200" y="152400"/>
            <a:ext cx="3251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304800" y="1219200"/>
          <a:ext cx="8534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Straight Arrow Connector 10"/>
          <p:cNvCxnSpPr/>
          <p:nvPr/>
        </p:nvCxnSpPr>
        <p:spPr>
          <a:xfrm rot="5400000">
            <a:off x="7948613" y="4165600"/>
            <a:ext cx="712788" cy="1587"/>
          </a:xfrm>
          <a:prstGeom prst="straightConnector1">
            <a:avLst/>
          </a:prstGeom>
          <a:ln w="76200">
            <a:solidFill>
              <a:schemeClr val="accent6">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420688" y="4152900"/>
            <a:ext cx="836612" cy="1588"/>
          </a:xfrm>
          <a:prstGeom prst="straightConnector1">
            <a:avLst/>
          </a:prstGeom>
          <a:ln w="76200">
            <a:solidFill>
              <a:schemeClr val="accent6">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838200" y="4521200"/>
            <a:ext cx="7467600" cy="1588"/>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174" name="TextBox 14"/>
          <p:cNvSpPr txBox="1">
            <a:spLocks noChangeArrowheads="1"/>
          </p:cNvSpPr>
          <p:nvPr/>
        </p:nvSpPr>
        <p:spPr bwMode="auto">
          <a:xfrm>
            <a:off x="201613" y="2133600"/>
            <a:ext cx="1322387" cy="584200"/>
          </a:xfrm>
          <a:prstGeom prst="rect">
            <a:avLst/>
          </a:prstGeom>
          <a:noFill/>
          <a:ln w="9525">
            <a:noFill/>
            <a:miter lim="800000"/>
            <a:headEnd/>
            <a:tailEnd/>
          </a:ln>
        </p:spPr>
        <p:txBody>
          <a:bodyPr>
            <a:spAutoFit/>
          </a:bodyPr>
          <a:lstStyle/>
          <a:p>
            <a:pPr algn="ctr"/>
            <a:r>
              <a:rPr lang="en-US" sz="1600">
                <a:cs typeface="AL-Mohanad" pitchFamily="2" charset="-78"/>
              </a:rPr>
              <a:t>Concerned Authority</a:t>
            </a:r>
            <a:endParaRPr lang="en-GB" sz="1600">
              <a:cs typeface="AL-Mohanad" pitchFamily="2" charset="-78"/>
            </a:endParaRPr>
          </a:p>
        </p:txBody>
      </p:sp>
      <p:sp>
        <p:nvSpPr>
          <p:cNvPr id="7175" name="TextBox 15"/>
          <p:cNvSpPr txBox="1">
            <a:spLocks noChangeArrowheads="1"/>
          </p:cNvSpPr>
          <p:nvPr/>
        </p:nvSpPr>
        <p:spPr bwMode="auto">
          <a:xfrm>
            <a:off x="1600200" y="2362200"/>
            <a:ext cx="1524000" cy="338138"/>
          </a:xfrm>
          <a:prstGeom prst="rect">
            <a:avLst/>
          </a:prstGeom>
          <a:noFill/>
          <a:ln w="9525">
            <a:noFill/>
            <a:miter lim="800000"/>
            <a:headEnd/>
            <a:tailEnd/>
          </a:ln>
        </p:spPr>
        <p:txBody>
          <a:bodyPr>
            <a:spAutoFit/>
          </a:bodyPr>
          <a:lstStyle/>
          <a:p>
            <a:pPr algn="ctr" rtl="1"/>
            <a:r>
              <a:rPr lang="en-US" sz="1600">
                <a:cs typeface="AL-Mohanad" pitchFamily="2" charset="-78"/>
              </a:rPr>
              <a:t>ESMA</a:t>
            </a:r>
            <a:endParaRPr lang="en-GB" sz="1600">
              <a:cs typeface="AL-Mohanad" pitchFamily="2" charset="-78"/>
            </a:endParaRPr>
          </a:p>
        </p:txBody>
      </p:sp>
      <p:sp>
        <p:nvSpPr>
          <p:cNvPr id="7176" name="TextBox 16"/>
          <p:cNvSpPr txBox="1">
            <a:spLocks noChangeArrowheads="1"/>
          </p:cNvSpPr>
          <p:nvPr/>
        </p:nvSpPr>
        <p:spPr bwMode="auto">
          <a:xfrm>
            <a:off x="3371850" y="2362200"/>
            <a:ext cx="971550" cy="338138"/>
          </a:xfrm>
          <a:prstGeom prst="rect">
            <a:avLst/>
          </a:prstGeom>
          <a:noFill/>
          <a:ln w="9525">
            <a:noFill/>
            <a:miter lim="800000"/>
            <a:headEnd/>
            <a:tailEnd/>
          </a:ln>
        </p:spPr>
        <p:txBody>
          <a:bodyPr>
            <a:spAutoFit/>
          </a:bodyPr>
          <a:lstStyle/>
          <a:p>
            <a:r>
              <a:rPr lang="en-US" sz="1600">
                <a:cs typeface="AL-Mohanad" pitchFamily="2" charset="-78"/>
              </a:rPr>
              <a:t> Cabinet </a:t>
            </a:r>
            <a:endParaRPr lang="en-GB" sz="1600">
              <a:cs typeface="AL-Mohanad" pitchFamily="2" charset="-78"/>
            </a:endParaRPr>
          </a:p>
        </p:txBody>
      </p:sp>
      <p:sp>
        <p:nvSpPr>
          <p:cNvPr id="7177" name="TextBox 18"/>
          <p:cNvSpPr txBox="1">
            <a:spLocks noChangeArrowheads="1"/>
          </p:cNvSpPr>
          <p:nvPr/>
        </p:nvSpPr>
        <p:spPr bwMode="auto">
          <a:xfrm>
            <a:off x="7620000" y="1828800"/>
            <a:ext cx="1463675" cy="830263"/>
          </a:xfrm>
          <a:prstGeom prst="rect">
            <a:avLst/>
          </a:prstGeom>
          <a:noFill/>
          <a:ln w="9525">
            <a:noFill/>
            <a:miter lim="800000"/>
            <a:headEnd/>
            <a:tailEnd/>
          </a:ln>
        </p:spPr>
        <p:txBody>
          <a:bodyPr>
            <a:spAutoFit/>
          </a:bodyPr>
          <a:lstStyle/>
          <a:p>
            <a:pPr algn="ctr"/>
            <a:r>
              <a:rPr lang="en-US" sz="1600">
                <a:cs typeface="AL-Mohanad" pitchFamily="2" charset="-78"/>
              </a:rPr>
              <a:t>ESMA &amp; Concerned Authority</a:t>
            </a:r>
            <a:endParaRPr lang="en-GB" sz="1600">
              <a:cs typeface="AL-Mohanad" pitchFamily="2" charset="-78"/>
            </a:endParaRPr>
          </a:p>
        </p:txBody>
      </p:sp>
      <p:sp>
        <p:nvSpPr>
          <p:cNvPr id="7178" name="TextBox 19"/>
          <p:cNvSpPr txBox="1">
            <a:spLocks noChangeArrowheads="1"/>
          </p:cNvSpPr>
          <p:nvPr/>
        </p:nvSpPr>
        <p:spPr bwMode="auto">
          <a:xfrm>
            <a:off x="6172200" y="1905000"/>
            <a:ext cx="1143000" cy="830263"/>
          </a:xfrm>
          <a:prstGeom prst="rect">
            <a:avLst/>
          </a:prstGeom>
          <a:noFill/>
          <a:ln w="9525">
            <a:noFill/>
            <a:miter lim="800000"/>
            <a:headEnd/>
            <a:tailEnd/>
          </a:ln>
        </p:spPr>
        <p:txBody>
          <a:bodyPr>
            <a:spAutoFit/>
          </a:bodyPr>
          <a:lstStyle/>
          <a:p>
            <a:pPr algn="ctr" rtl="1"/>
            <a:r>
              <a:rPr lang="en-US" sz="1600">
                <a:cs typeface="AL-Mohanad" pitchFamily="2" charset="-78"/>
              </a:rPr>
              <a:t>ESMA &amp; Local Authorities</a:t>
            </a:r>
            <a:endParaRPr lang="en-GB" sz="1600">
              <a:cs typeface="AL-Mohanad" pitchFamily="2" charset="-78"/>
            </a:endParaRPr>
          </a:p>
        </p:txBody>
      </p:sp>
      <p:sp>
        <p:nvSpPr>
          <p:cNvPr id="7179" name="TextBox 20"/>
          <p:cNvSpPr txBox="1">
            <a:spLocks noChangeArrowheads="1"/>
          </p:cNvSpPr>
          <p:nvPr/>
        </p:nvSpPr>
        <p:spPr bwMode="auto">
          <a:xfrm>
            <a:off x="4495800" y="2362200"/>
            <a:ext cx="1524000" cy="338138"/>
          </a:xfrm>
          <a:prstGeom prst="rect">
            <a:avLst/>
          </a:prstGeom>
          <a:noFill/>
          <a:ln w="9525">
            <a:noFill/>
            <a:miter lim="800000"/>
            <a:headEnd/>
            <a:tailEnd/>
          </a:ln>
        </p:spPr>
        <p:txBody>
          <a:bodyPr>
            <a:spAutoFit/>
          </a:bodyPr>
          <a:lstStyle/>
          <a:p>
            <a:pPr algn="ctr" rtl="1"/>
            <a:r>
              <a:rPr lang="en-US" sz="1600">
                <a:cs typeface="AL-Mohanad" pitchFamily="2" charset="-78"/>
              </a:rPr>
              <a:t>ESMA</a:t>
            </a:r>
            <a:endParaRPr lang="en-GB" sz="1600">
              <a:cs typeface="AL-Mohanad" pitchFamily="2" charset="-78"/>
            </a:endParaRPr>
          </a:p>
        </p:txBody>
      </p:sp>
      <p:sp>
        <p:nvSpPr>
          <p:cNvPr id="7180" name="Rectangle 15"/>
          <p:cNvSpPr>
            <a:spLocks noChangeArrowheads="1"/>
          </p:cNvSpPr>
          <p:nvPr/>
        </p:nvSpPr>
        <p:spPr bwMode="auto">
          <a:xfrm>
            <a:off x="228600" y="4895850"/>
            <a:ext cx="8686800" cy="830263"/>
          </a:xfrm>
          <a:prstGeom prst="rect">
            <a:avLst/>
          </a:prstGeom>
          <a:noFill/>
          <a:ln w="9525">
            <a:noFill/>
            <a:miter lim="800000"/>
            <a:headEnd/>
            <a:tailEnd/>
          </a:ln>
        </p:spPr>
        <p:txBody>
          <a:bodyPr>
            <a:spAutoFit/>
          </a:bodyPr>
          <a:lstStyle/>
          <a:p>
            <a:r>
              <a:rPr lang="en-US" sz="1600" b="1"/>
              <a:t>E</a:t>
            </a:r>
            <a:r>
              <a:rPr lang="tr-TR" sz="1600" b="1"/>
              <a:t>ssential </a:t>
            </a:r>
            <a:r>
              <a:rPr lang="en-US" sz="1600" b="1"/>
              <a:t>R</a:t>
            </a:r>
            <a:r>
              <a:rPr lang="tr-TR" sz="1600" b="1"/>
              <a:t>equirements </a:t>
            </a:r>
            <a:r>
              <a:rPr lang="tr-TR" sz="1600"/>
              <a:t>shall mean the minimum safety conditions which the product shall present regarding the level of protection for the health of persons, safety of persons and their properties, life and health of animals and plants, environment and the consumer, </a:t>
            </a:r>
            <a:endParaRPr lang="en-GB" sz="1600"/>
          </a:p>
        </p:txBody>
      </p:sp>
      <p:sp>
        <p:nvSpPr>
          <p:cNvPr id="7184" name="TextBox 14"/>
          <p:cNvSpPr txBox="1">
            <a:spLocks noChangeArrowheads="1"/>
          </p:cNvSpPr>
          <p:nvPr/>
        </p:nvSpPr>
        <p:spPr bwMode="auto">
          <a:xfrm>
            <a:off x="1762125" y="1371600"/>
            <a:ext cx="4410075" cy="369888"/>
          </a:xfrm>
          <a:prstGeom prst="rect">
            <a:avLst/>
          </a:prstGeom>
          <a:noFill/>
          <a:ln w="9525">
            <a:noFill/>
            <a:miter lim="800000"/>
            <a:headEnd/>
            <a:tailEnd/>
          </a:ln>
        </p:spPr>
        <p:txBody>
          <a:bodyPr>
            <a:spAutoFit/>
          </a:bodyPr>
          <a:lstStyle/>
          <a:p>
            <a:pPr algn="ctr"/>
            <a:r>
              <a:rPr lang="en-US" u="sng" dirty="0">
                <a:cs typeface="AL-Mohanad" pitchFamily="2" charset="-78"/>
              </a:rPr>
              <a:t>Process for Issuing Technical Regulation</a:t>
            </a:r>
            <a:endParaRPr lang="en-GB" u="sng" dirty="0">
              <a:cs typeface="AL-Mohanad" pitchFamily="2" charset="-78"/>
            </a:endParaRPr>
          </a:p>
        </p:txBody>
      </p:sp>
      <p:sp>
        <p:nvSpPr>
          <p:cNvPr id="19" name="TextBox 18"/>
          <p:cNvSpPr txBox="1"/>
          <p:nvPr/>
        </p:nvSpPr>
        <p:spPr>
          <a:xfrm>
            <a:off x="990600" y="514290"/>
            <a:ext cx="4800600" cy="400110"/>
          </a:xfrm>
          <a:prstGeom prst="rect">
            <a:avLst/>
          </a:prstGeom>
          <a:noFill/>
        </p:spPr>
        <p:txBody>
          <a:bodyPr>
            <a:spAutoFit/>
          </a:bodyPr>
          <a:lstStyle/>
          <a:p>
            <a:pPr fontAlgn="auto">
              <a:spcBef>
                <a:spcPts val="0"/>
              </a:spcBef>
              <a:spcAft>
                <a:spcPts val="0"/>
              </a:spcAft>
              <a:defRPr/>
            </a:pPr>
            <a:r>
              <a:rPr lang="en-US" sz="2000" dirty="0" smtClean="0">
                <a:solidFill>
                  <a:srgbClr val="00B050"/>
                </a:solidFill>
                <a:effectLst>
                  <a:outerShdw blurRad="38100" dist="38100" dir="2700000" algn="tl">
                    <a:srgbClr val="000000">
                      <a:alpha val="43137"/>
                    </a:srgbClr>
                  </a:outerShdw>
                </a:effectLst>
              </a:rPr>
              <a:t>Technical Regulation</a:t>
            </a:r>
            <a:endParaRPr lang="en-US" sz="2000" dirty="0">
              <a:solidFill>
                <a:srgbClr val="00B050"/>
              </a:solidFill>
              <a:effectLst>
                <a:outerShdw blurRad="38100" dist="38100" dir="2700000" algn="tl">
                  <a:srgbClr val="000000">
                    <a:alpha val="43137"/>
                  </a:srgbClr>
                </a:outerShdw>
              </a:effectLst>
            </a:endParaRPr>
          </a:p>
        </p:txBody>
      </p:sp>
      <p:pic>
        <p:nvPicPr>
          <p:cNvPr id="20" name="Picture 3" descr="D:\Archive\High Resolution Logos\Header.jpg"/>
          <p:cNvPicPr>
            <a:picLocks noChangeAspect="1" noChangeArrowheads="1"/>
          </p:cNvPicPr>
          <p:nvPr/>
        </p:nvPicPr>
        <p:blipFill>
          <a:blip r:embed="rId7" cstate="print">
            <a:extLst>
              <a:ext uri="{28A0092B-C50C-407E-A947-70E740481C1C}">
                <a14:useLocalDpi xmlns:a14="http://schemas.microsoft.com/office/drawing/2010/main" val="0"/>
              </a:ext>
            </a:extLst>
          </a:blip>
          <a:srcRect l="5293" t="18661" r="78026" b="15648"/>
          <a:stretch>
            <a:fillRect/>
          </a:stretch>
        </p:blipFill>
        <p:spPr bwMode="auto">
          <a:xfrm>
            <a:off x="152400" y="152400"/>
            <a:ext cx="8016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D:\Archive\High Resolution Logos\Header.jpg"/>
          <p:cNvPicPr>
            <a:picLocks noChangeAspect="1" noChangeArrowheads="1"/>
          </p:cNvPicPr>
          <p:nvPr/>
        </p:nvPicPr>
        <p:blipFill>
          <a:blip r:embed="rId7" cstate="print">
            <a:extLst>
              <a:ext uri="{28A0092B-C50C-407E-A947-70E740481C1C}">
                <a14:useLocalDpi xmlns:a14="http://schemas.microsoft.com/office/drawing/2010/main" val="0"/>
              </a:ext>
            </a:extLst>
          </a:blip>
          <a:srcRect l="29010" t="18661" r="3381" b="15648"/>
          <a:stretch>
            <a:fillRect/>
          </a:stretch>
        </p:blipFill>
        <p:spPr bwMode="auto">
          <a:xfrm>
            <a:off x="5791200" y="152400"/>
            <a:ext cx="3251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2637</TotalTime>
  <Words>809</Words>
  <Application>Microsoft Office PowerPoint</Application>
  <PresentationFormat>On-screen Show (4:3)</PresentationFormat>
  <Paragraphs>472</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Default Design</vt:lpstr>
      <vt:lpstr>CorelDRAW</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Quality Infrastructure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هيئة الإمارات للمواصفات والمقاييس</dc:title>
  <dc:creator>Row3ah</dc:creator>
  <cp:lastModifiedBy>Mohamed Badri</cp:lastModifiedBy>
  <cp:revision>174</cp:revision>
  <dcterms:created xsi:type="dcterms:W3CDTF">2008-02-25T19:39:37Z</dcterms:created>
  <dcterms:modified xsi:type="dcterms:W3CDTF">2012-03-19T13:12:52Z</dcterms:modified>
</cp:coreProperties>
</file>